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fntdata" ContentType="application/x-fontdata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
<Relationships xmlns="http://schemas.openxmlformats.org/package/2006/relationships">
    <Relationship Id="rId1"
                  Type="http://schemas.openxmlformats.org/officeDocument/2006/relationships/extended-properties"
                  Target="docProps/app.xml"/>
    <Relationship Id="rId2" Type="http://schemas.openxmlformats.org/package/2006/relationships/metadata/core-properties"
                  Target="docProps/core.xml"/>
    <Relationship Id="rId3" Type="http://schemas.openxmlformats.org/officeDocument/2006/relationships/officeDocument"
                  Target="ppt/presentation.xml"/>
</Relationships>   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24384000" cy="13716000" type="screen16x9"/>
  <p:notesSz cx="5143500" cy="9144000"/>
  <p:embeddedFontLst>
    <p:embeddedFont>
      <p:font typeface="OPPOSans-M" panose="02010601030101010101" pitchFamily="2" charset="-122"/>
      <p:regular r:id="rId20"/>
    </p:embeddedFont>
    <p:embeddedFont>
      <p:font typeface="OPPOSans-H" panose="02010601030101010101" pitchFamily="2" charset="-122"/>
      <p:regular r:id="rId21"/>
    </p:embeddedFont>
    <p:embeddedFont>
      <p:font typeface="OPPOSans-R" panose="02010601030101010101" pitchFamily="2" charset="-122"/>
      <p:regular r:id="rId22"/>
    </p:embeddedFont>
    <p:embeddedFont>
      <p:font typeface="OPPOSans-B" panose="02010601030101010101" pitchFamily="2" charset="-122"/>
      <p:regular r:id="rId23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13"/>
  </p:normalViewPr>
  <p:slideViewPr>
    <p:cSldViewPr snapToGrid="0" snapToObjects="1">
      <p:cViewPr varScale="1">
        <p:scale>
          <a:sx n="119" d="100"/>
          <a:sy n="119" d="100"/>
        </p:scale>
        <p:origin x="3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  <Relationship Id="rId1" Target="slideMasters/slideMaster1.xml" Type="http://schemas.openxmlformats.org/officeDocument/2006/relationships/slideMaster"/><Relationship Id="rId2" Target="slides/slide1.xml" Type="http://schemas.openxmlformats.org/officeDocument/2006/relationships/slide"/><Relationship Id="rId3" Target="slides/slide2.xml" Type="http://schemas.openxmlformats.org/officeDocument/2006/relationships/slide"/><Relationship Id="rId4" Target="slides/slide3.xml" Type="http://schemas.openxmlformats.org/officeDocument/2006/relationships/slide"/><Relationship Id="rId5" Target="slides/slide4.xml" Type="http://schemas.openxmlformats.org/officeDocument/2006/relationships/slide"/><Relationship Id="rId6" Target="slides/slide5.xml" Type="http://schemas.openxmlformats.org/officeDocument/2006/relationships/slide"/><Relationship Id="rId7" Target="slides/slide6.xml" Type="http://schemas.openxmlformats.org/officeDocument/2006/relationships/slide"/><Relationship Id="rId8" Target="slides/slide7.xml" Type="http://schemas.openxmlformats.org/officeDocument/2006/relationships/slide"/><Relationship Id="rId9" Target="slides/slide8.xml" Type="http://schemas.openxmlformats.org/officeDocument/2006/relationships/slide"/><Relationship Id="rId10" Target="slides/slide9.xml" Type="http://schemas.openxmlformats.org/officeDocument/2006/relationships/slide"/><Relationship Id="rId11" Target="slides/slide10.xml" Type="http://schemas.openxmlformats.org/officeDocument/2006/relationships/slide"/><Relationship Id="rId12" Target="slides/slide11.xml" Type="http://schemas.openxmlformats.org/officeDocument/2006/relationships/slide"/><Relationship Id="rId13" Target="slides/slide12.xml" Type="http://schemas.openxmlformats.org/officeDocument/2006/relationships/slide"/><Relationship Id="rId14" Target="slides/slide13.xml" Type="http://schemas.openxmlformats.org/officeDocument/2006/relationships/slide"/><Relationship Id="rId15" Target="slides/slide14.xml" Type="http://schemas.openxmlformats.org/officeDocument/2006/relationships/slide"/><Relationship Id="rId16" Target="slides/slide15.xml" Type="http://schemas.openxmlformats.org/officeDocument/2006/relationships/slide"/><Relationship Id="rId17" Target="slides/slide16.xml" Type="http://schemas.openxmlformats.org/officeDocument/2006/relationships/slide"/><Relationship Id="rId18" Target="slides/slide17.xml" Type="http://schemas.openxmlformats.org/officeDocument/2006/relationships/slide"/><Relationship Id="rId19" Target="slides/slide18.xml" Type="http://schemas.openxmlformats.org/officeDocument/2006/relationships/slide"/>  <Relationship Id="rId20" Target="fonts/font1.fntdata" Type="http://schemas.openxmlformats.org/officeDocument/2006/relationships/font"/>  <Relationship Id="rId21" Target="fonts/font2.fntdata" Type="http://schemas.openxmlformats.org/officeDocument/2006/relationships/font"/>  <Relationship Id="rId22" Target="fonts/font3.fntdata" Type="http://schemas.openxmlformats.org/officeDocument/2006/relationships/font"/>  <Relationship Id="rId23" Target="fonts/font4.fntdata" Type="http://schemas.openxmlformats.org/officeDocument/2006/relationships/font"/>  <Relationship Id="rId24" Target="presProps.xml" Type="http://schemas.openxmlformats.org/officeDocument/2006/relationships/presProps"/>  <Relationship Id="rId25" Target="viewProps.xml" Type="http://schemas.openxmlformats.org/officeDocument/2006/relationships/viewProps"/>  <Relationship Id="rId26" Target="theme/theme1.xml" Type="http://schemas.openxmlformats.org/officeDocument/2006/relationships/theme"/>  <Relationship Id="rId27" Target="tableStyles.xml" Type="http://schemas.openxmlformats.org/officeDocument/2006/relationships/tableStyles"/></Relationships>
</file>

<file path=ppt/slideLayouts/_rels/slideLayout1.xml.rels><?xml version="1.0" encoding="UTF-8" standalone="yes"?>
<Relationships xmlns="http://schemas.openxmlformats.org/package/2006/relationships">
    <Relationship Id="rId1" Target="../slideMasters/slideMaster1.xml"
                  Type="http://schemas.openxmlformats.org/officeDocument/2006/relationships/slideMaster"/>
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
    <Relationship Id="rId1" Target="../slideLayouts/slideLayout1.xml"
                  Type="http://schemas.openxmlformats.org/officeDocument/2006/relationships/slideLayout"/>
    <Relationship Id="rId2" Target="../theme/theme1.xml"
                  Type="http://schemas.openxmlformats.org/officeDocument/2006/relationships/theme"/>
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1" Type="http://schemas.openxmlformats.org/officeDocument/2006/relationships/image" Target="../media/image1.png"/><Relationship Id="rId102" Type="http://schemas.openxmlformats.org/officeDocument/2006/relationships/image" Target="../media/image57.png"/><Relationship Id="rId103" Type="http://schemas.openxmlformats.org/officeDocument/2006/relationships/image" Target="../media/image159.png"/><Relationship Id="rId104" Type="http://schemas.openxmlformats.org/officeDocument/2006/relationships/image" Target="../media/image169.png"/><Relationship Id="rId105" Type="http://schemas.openxmlformats.org/officeDocument/2006/relationships/image" Target="../media/image160.png"/><Relationship Id="rId106" Type="http://schemas.openxmlformats.org/officeDocument/2006/relationships/image" Target="../media/image170.png"/><Relationship Id="rId107" Type="http://schemas.openxmlformats.org/officeDocument/2006/relationships/image" Target="../media/image171.png"/><Relationship Id="rId108" Type="http://schemas.openxmlformats.org/officeDocument/2006/relationships/image" Target="../media/image172.png"/><Relationship Id="rId109" Type="http://schemas.openxmlformats.org/officeDocument/2006/relationships/image" Target="../media/image131.png"/><Relationship Id="rId1010" Type="http://schemas.openxmlformats.org/officeDocument/2006/relationships/image" Target="../media/image173.png"/><Relationship Id="rId1011" Type="http://schemas.openxmlformats.org/officeDocument/2006/relationships/image" Target="../media/image43.png"/><Relationship Id="rId1013" Type="http://schemas.openxmlformats.org/officeDocument/2006/relationships/image" Target="../media/image174.png"/></Relationships>
</file>

<file path=ppt/slides/_rels/slide10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01" Type="http://schemas.openxmlformats.org/officeDocument/2006/relationships/image" Target="../media/image23.png"/><Relationship Id="rId1002" Type="http://schemas.openxmlformats.org/officeDocument/2006/relationships/image" Target="../media/image60.png"/><Relationship Id="rId1003" Type="http://schemas.openxmlformats.org/officeDocument/2006/relationships/image" Target="../media/image51.png"/><Relationship Id="rId1004" Type="http://schemas.openxmlformats.org/officeDocument/2006/relationships/image" Target="../media/image25.png"/><Relationship Id="rId1005" Type="http://schemas.openxmlformats.org/officeDocument/2006/relationships/image" Target="../media/image61.png"/><Relationship Id="rId1006" Type="http://schemas.openxmlformats.org/officeDocument/2006/relationships/image" Target="../media/image64.png"/><Relationship Id="rId1007" Type="http://schemas.openxmlformats.org/officeDocument/2006/relationships/image" Target="../media/image58.png"/><Relationship Id="rId1008" Type="http://schemas.openxmlformats.org/officeDocument/2006/relationships/image" Target="../media/image69.png"/><Relationship Id="rId10010" Type="http://schemas.openxmlformats.org/officeDocument/2006/relationships/image" Target="../media/image34.png"/><Relationship Id="rId10014" Type="http://schemas.openxmlformats.org/officeDocument/2006/relationships/image" Target="../media/image22.png"/><Relationship Id="rId10015" Type="http://schemas.openxmlformats.org/officeDocument/2006/relationships/image" Target="../media/image78.png"/><Relationship Id="rId10016" Type="http://schemas.openxmlformats.org/officeDocument/2006/relationships/image" Target="../media/image32.png"/><Relationship Id="rId10017" Type="http://schemas.openxmlformats.org/officeDocument/2006/relationships/image" Target="../media/image73.png"/><Relationship Id="rId10022" Type="http://schemas.openxmlformats.org/officeDocument/2006/relationships/image" Target="../media/image28.png"/><Relationship Id="rId10023" Type="http://schemas.openxmlformats.org/officeDocument/2006/relationships/image" Target="../media/image76.png"/><Relationship Id="rId10024" Type="http://schemas.openxmlformats.org/officeDocument/2006/relationships/image" Target="../media/image27.png"/><Relationship Id="rId10029" Type="http://schemas.openxmlformats.org/officeDocument/2006/relationships/image" Target="../media/image30.png"/><Relationship Id="rId10030" Type="http://schemas.openxmlformats.org/officeDocument/2006/relationships/image" Target="../media/image78.png"/><Relationship Id="rId10031" Type="http://schemas.openxmlformats.org/officeDocument/2006/relationships/image" Target="../media/image92.png"/><Relationship Id="rId10032" Type="http://schemas.openxmlformats.org/officeDocument/2006/relationships/image" Target="../media/image73.png"/></Relationships>
</file>

<file path=ppt/slides/_rels/slide1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101" Type="http://schemas.openxmlformats.org/officeDocument/2006/relationships/image" Target="../media/image154.png"/><Relationship Id="rId1102" Type="http://schemas.openxmlformats.org/officeDocument/2006/relationships/image" Target="../media/image60.png"/><Relationship Id="rId1103" Type="http://schemas.openxmlformats.org/officeDocument/2006/relationships/image" Target="../media/image51.png"/><Relationship Id="rId1104" Type="http://schemas.openxmlformats.org/officeDocument/2006/relationships/image" Target="../media/image93.png"/><Relationship Id="rId1105" Type="http://schemas.openxmlformats.org/officeDocument/2006/relationships/image" Target="../media/image61.png"/><Relationship Id="rId1106" Type="http://schemas.openxmlformats.org/officeDocument/2006/relationships/image" Target="../media/image62.png"/><Relationship Id="rId1107" Type="http://schemas.openxmlformats.org/officeDocument/2006/relationships/image" Target="../media/image85.png"/><Relationship Id="rId1109" Type="http://schemas.openxmlformats.org/officeDocument/2006/relationships/image" Target="../media/image34.png"/><Relationship Id="rId11013" Type="http://schemas.openxmlformats.org/officeDocument/2006/relationships/image" Target="../media/image17.png"/><Relationship Id="rId11016" Type="http://schemas.openxmlformats.org/officeDocument/2006/relationships/image" Target="../media/image77.png"/><Relationship Id="rId11018" Type="http://schemas.openxmlformats.org/officeDocument/2006/relationships/image" Target="../media/image18.png"/><Relationship Id="rId11021" Type="http://schemas.openxmlformats.org/officeDocument/2006/relationships/image" Target="../media/image79.png"/></Relationships>
</file>

<file path=ppt/slides/_rels/slide12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201" Type="http://schemas.openxmlformats.org/officeDocument/2006/relationships/image" Target="../media/image83.png"/><Relationship Id="rId1202" Type="http://schemas.openxmlformats.org/officeDocument/2006/relationships/image" Target="../media/image97.png"/><Relationship Id="rId1203" Type="http://schemas.openxmlformats.org/officeDocument/2006/relationships/image" Target="../media/image60.png"/><Relationship Id="rId1204" Type="http://schemas.openxmlformats.org/officeDocument/2006/relationships/image" Target="../media/image81.png"/><Relationship Id="rId1205" Type="http://schemas.openxmlformats.org/officeDocument/2006/relationships/image" Target="../media/image88.png"/><Relationship Id="rId1206" Type="http://schemas.openxmlformats.org/officeDocument/2006/relationships/image" Target="../media/image115.png"/><Relationship Id="rId1207" Type="http://schemas.openxmlformats.org/officeDocument/2006/relationships/image" Target="../media/image34.png"/><Relationship Id="rId1208" Type="http://schemas.openxmlformats.org/officeDocument/2006/relationships/image" Target="../media/image26.png"/><Relationship Id="rId1209" Type="http://schemas.openxmlformats.org/officeDocument/2006/relationships/image" Target="../media/image75.png"/><Relationship Id="rId12010" Type="http://schemas.openxmlformats.org/officeDocument/2006/relationships/image" Target="../media/image71.png"/><Relationship Id="rId12011" Type="http://schemas.openxmlformats.org/officeDocument/2006/relationships/image" Target="../media/image71.png"/><Relationship Id="rId12012" Type="http://schemas.openxmlformats.org/officeDocument/2006/relationships/image" Target="../media/image81.png"/><Relationship Id="rId12014" Type="http://schemas.openxmlformats.org/officeDocument/2006/relationships/image" Target="../media/image34.png"/><Relationship Id="rId12018" Type="http://schemas.openxmlformats.org/officeDocument/2006/relationships/image" Target="../media/image29.png"/><Relationship Id="rId12019" Type="http://schemas.openxmlformats.org/officeDocument/2006/relationships/image" Target="../media/image74.png"/><Relationship Id="rId12020" Type="http://schemas.openxmlformats.org/officeDocument/2006/relationships/image" Target="../media/image80.png"/><Relationship Id="rId12024" Type="http://schemas.openxmlformats.org/officeDocument/2006/relationships/image" Target="../media/image31.png"/><Relationship Id="rId12025" Type="http://schemas.openxmlformats.org/officeDocument/2006/relationships/image" Target="../media/image70.png"/><Relationship Id="rId12026" Type="http://schemas.openxmlformats.org/officeDocument/2006/relationships/image" Target="../media/image82.png"/><Relationship Id="rId12030" Type="http://schemas.openxmlformats.org/officeDocument/2006/relationships/image" Target="../media/image102.png"/><Relationship Id="rId12031" Type="http://schemas.openxmlformats.org/officeDocument/2006/relationships/image" Target="../media/image74.png"/><Relationship Id="rId12032" Type="http://schemas.openxmlformats.org/officeDocument/2006/relationships/image" Target="../media/image111.png"/></Relationships>
</file>

<file path=ppt/slides/_rels/slide13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301" Type="http://schemas.openxmlformats.org/officeDocument/2006/relationships/image" Target="../media/image90.png"/><Relationship Id="rId1302" Type="http://schemas.openxmlformats.org/officeDocument/2006/relationships/image" Target="../media/image72.png"/><Relationship Id="rId1303" Type="http://schemas.openxmlformats.org/officeDocument/2006/relationships/image" Target="../media/image51.png"/><Relationship Id="rId1304" Type="http://schemas.openxmlformats.org/officeDocument/2006/relationships/image" Target="../media/image89.png"/><Relationship Id="rId1305" Type="http://schemas.openxmlformats.org/officeDocument/2006/relationships/image" Target="../media/image112.png"/><Relationship Id="rId1306" Type="http://schemas.openxmlformats.org/officeDocument/2006/relationships/image" Target="../media/image113.png"/><Relationship Id="rId1307" Type="http://schemas.openxmlformats.org/officeDocument/2006/relationships/image" Target="../media/image85.png"/><Relationship Id="rId1309" Type="http://schemas.openxmlformats.org/officeDocument/2006/relationships/image" Target="../media/image34.png"/><Relationship Id="rId13013" Type="http://schemas.openxmlformats.org/officeDocument/2006/relationships/image" Target="../media/image91.png"/><Relationship Id="rId13014" Type="http://schemas.openxmlformats.org/officeDocument/2006/relationships/image" Target="../media/image117.png"/><Relationship Id="rId13017" Type="http://schemas.openxmlformats.org/officeDocument/2006/relationships/image" Target="../media/image84.png"/><Relationship Id="rId13019" Type="http://schemas.openxmlformats.org/officeDocument/2006/relationships/image" Target="../media/image158.png"/><Relationship Id="rId13020" Type="http://schemas.openxmlformats.org/officeDocument/2006/relationships/image" Target="../media/image149.png"/><Relationship Id="rId13023" Type="http://schemas.openxmlformats.org/officeDocument/2006/relationships/image" Target="../media/image146.png"/><Relationship Id="rId13025" Type="http://schemas.openxmlformats.org/officeDocument/2006/relationships/image" Target="../media/image33.png"/><Relationship Id="rId13026" Type="http://schemas.openxmlformats.org/officeDocument/2006/relationships/image" Target="../media/image132.png"/><Relationship Id="rId13029" Type="http://schemas.openxmlformats.org/officeDocument/2006/relationships/image" Target="../media/image136.png"/><Relationship Id="rId13031" Type="http://schemas.openxmlformats.org/officeDocument/2006/relationships/image" Target="../media/image98.png"/><Relationship Id="rId13032" Type="http://schemas.openxmlformats.org/officeDocument/2006/relationships/image" Target="../media/image141.png"/><Relationship Id="rId13035" Type="http://schemas.openxmlformats.org/officeDocument/2006/relationships/image" Target="../media/image140.png"/><Relationship Id="rId13037" Type="http://schemas.openxmlformats.org/officeDocument/2006/relationships/image" Target="../media/image142.png"/><Relationship Id="rId13038" Type="http://schemas.openxmlformats.org/officeDocument/2006/relationships/image" Target="../media/image142.png"/><Relationship Id="rId13039" Type="http://schemas.openxmlformats.org/officeDocument/2006/relationships/image" Target="../media/image142.png"/><Relationship Id="rId13040" Type="http://schemas.openxmlformats.org/officeDocument/2006/relationships/image" Target="../media/image143.png"/><Relationship Id="rId13041" Type="http://schemas.openxmlformats.org/officeDocument/2006/relationships/image" Target="../media/image143.png"/><Relationship Id="rId13042" Type="http://schemas.openxmlformats.org/officeDocument/2006/relationships/image" Target="../media/image150.png"/><Relationship Id="rId13043" Type="http://schemas.openxmlformats.org/officeDocument/2006/relationships/image" Target="../media/image143.png"/></Relationships>
</file>

<file path=ppt/slides/_rels/slide14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401" Type="http://schemas.openxmlformats.org/officeDocument/2006/relationships/image" Target="../media/image104.png"/><Relationship Id="rId1402" Type="http://schemas.openxmlformats.org/officeDocument/2006/relationships/image" Target="../media/image72.png"/><Relationship Id="rId1403" Type="http://schemas.openxmlformats.org/officeDocument/2006/relationships/image" Target="../media/image144.png"/><Relationship Id="rId1404" Type="http://schemas.openxmlformats.org/officeDocument/2006/relationships/image" Target="../media/image105.png"/><Relationship Id="rId1405" Type="http://schemas.openxmlformats.org/officeDocument/2006/relationships/image" Target="../media/image112.png"/><Relationship Id="rId1406" Type="http://schemas.openxmlformats.org/officeDocument/2006/relationships/image" Target="../media/image147.png"/><Relationship Id="rId1407" Type="http://schemas.openxmlformats.org/officeDocument/2006/relationships/image" Target="../media/image83.png"/><Relationship Id="rId1408" Type="http://schemas.openxmlformats.org/officeDocument/2006/relationships/image" Target="../media/image58.png"/><Relationship Id="rId14010" Type="http://schemas.openxmlformats.org/officeDocument/2006/relationships/image" Target="../media/image114.png"/><Relationship Id="rId14011" Type="http://schemas.openxmlformats.org/officeDocument/2006/relationships/image" Target="../media/image119.png"/><Relationship Id="rId14012" Type="http://schemas.openxmlformats.org/officeDocument/2006/relationships/image" Target="../media/image152.png"/><Relationship Id="rId14013" Type="http://schemas.openxmlformats.org/officeDocument/2006/relationships/image" Target="../media/image106.png"/><Relationship Id="rId14014" Type="http://schemas.openxmlformats.org/officeDocument/2006/relationships/image" Target="../media/image107.png"/><Relationship Id="rId14015" Type="http://schemas.openxmlformats.org/officeDocument/2006/relationships/image" Target="../media/image153.png"/><Relationship Id="rId14019" Type="http://schemas.openxmlformats.org/officeDocument/2006/relationships/image" Target="../media/image87.png"/><Relationship Id="rId14020" Type="http://schemas.openxmlformats.org/officeDocument/2006/relationships/image" Target="../media/image108.png"/><Relationship Id="rId14024" Type="http://schemas.openxmlformats.org/officeDocument/2006/relationships/image" Target="../media/image86.png"/><Relationship Id="rId14025" Type="http://schemas.openxmlformats.org/officeDocument/2006/relationships/image" Target="../media/image116.png"/><Relationship Id="rId14029" Type="http://schemas.openxmlformats.org/officeDocument/2006/relationships/image" Target="../media/image120.png"/><Relationship Id="rId14030" Type="http://schemas.openxmlformats.org/officeDocument/2006/relationships/image" Target="../media/image109.png"/><Relationship Id="rId14034" Type="http://schemas.openxmlformats.org/officeDocument/2006/relationships/image" Target="../media/image110.png"/><Relationship Id="rId14035" Type="http://schemas.openxmlformats.org/officeDocument/2006/relationships/image" Target="../media/image118.png"/><Relationship Id="rId14037" Type="http://schemas.openxmlformats.org/officeDocument/2006/relationships/image" Target="../media/image34.png"/></Relationships>
</file>

<file path=ppt/slides/_rels/slide15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501" Type="http://schemas.openxmlformats.org/officeDocument/2006/relationships/image" Target="../media/image57.png"/><Relationship Id="rId1502" Type="http://schemas.openxmlformats.org/officeDocument/2006/relationships/image" Target="../media/image51.png"/><Relationship Id="rId1503" Type="http://schemas.openxmlformats.org/officeDocument/2006/relationships/image" Target="../media/image156.png"/><Relationship Id="rId1504" Type="http://schemas.openxmlformats.org/officeDocument/2006/relationships/image" Target="../media/image52.png"/><Relationship Id="rId1505" Type="http://schemas.openxmlformats.org/officeDocument/2006/relationships/image" Target="../media/image147.png"/><Relationship Id="rId1506" Type="http://schemas.openxmlformats.org/officeDocument/2006/relationships/image" Target="../media/image129.png"/><Relationship Id="rId1507" Type="http://schemas.openxmlformats.org/officeDocument/2006/relationships/image" Target="../media/image100.png"/><Relationship Id="rId1508" Type="http://schemas.openxmlformats.org/officeDocument/2006/relationships/image" Target="../media/image54.png"/><Relationship Id="rId1509" Type="http://schemas.openxmlformats.org/officeDocument/2006/relationships/image" Target="../media/image127.png"/><Relationship Id="rId15010" Type="http://schemas.openxmlformats.org/officeDocument/2006/relationships/image" Target="../media/image138.png"/><Relationship Id="rId15016" Type="http://schemas.openxmlformats.org/officeDocument/2006/relationships/image" Target="../media/image56.png"/></Relationships>
</file>

<file path=ppt/slides/_rels/slide16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601" Type="http://schemas.openxmlformats.org/officeDocument/2006/relationships/image" Target="../media/image133.png"/><Relationship Id="rId1602" Type="http://schemas.openxmlformats.org/officeDocument/2006/relationships/image" Target="../media/image157.png"/><Relationship Id="rId1603" Type="http://schemas.openxmlformats.org/officeDocument/2006/relationships/image" Target="../media/image168.png"/><Relationship Id="rId1604" Type="http://schemas.openxmlformats.org/officeDocument/2006/relationships/image" Target="../media/image155.png"/><Relationship Id="rId1605" Type="http://schemas.openxmlformats.org/officeDocument/2006/relationships/image" Target="../media/image137.png"/><Relationship Id="rId1606" Type="http://schemas.openxmlformats.org/officeDocument/2006/relationships/image" Target="../media/image139.png"/><Relationship Id="rId1607" Type="http://schemas.openxmlformats.org/officeDocument/2006/relationships/image" Target="../media/image135.png"/><Relationship Id="rId1608" Type="http://schemas.openxmlformats.org/officeDocument/2006/relationships/image" Target="../media/image103.png"/><Relationship Id="rId1609" Type="http://schemas.openxmlformats.org/officeDocument/2006/relationships/image" Target="../media/image151.png"/><Relationship Id="rId16010" Type="http://schemas.openxmlformats.org/officeDocument/2006/relationships/image" Target="../media/image148.png"/><Relationship Id="rId16011" Type="http://schemas.openxmlformats.org/officeDocument/2006/relationships/image" Target="../media/image138.png"/><Relationship Id="rId16012" Type="http://schemas.openxmlformats.org/officeDocument/2006/relationships/image" Target="../media/image145.png"/><Relationship Id="rId16020" Type="http://schemas.openxmlformats.org/officeDocument/2006/relationships/image" Target="../media/image121.png"/><Relationship Id="rId16025" Type="http://schemas.openxmlformats.org/officeDocument/2006/relationships/image" Target="../media/image121.png"/><Relationship Id="rId16030" Type="http://schemas.openxmlformats.org/officeDocument/2006/relationships/image" Target="../media/image121.png"/></Relationships>
</file>

<file path=ppt/slides/_rels/slide17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701" Type="http://schemas.openxmlformats.org/officeDocument/2006/relationships/image" Target="../media/image101.png"/><Relationship Id="rId1702" Type="http://schemas.openxmlformats.org/officeDocument/2006/relationships/image" Target="../media/image72.png"/><Relationship Id="rId1703" Type="http://schemas.openxmlformats.org/officeDocument/2006/relationships/image" Target="../media/image99.png"/><Relationship Id="rId1704" Type="http://schemas.openxmlformats.org/officeDocument/2006/relationships/image" Target="../media/image122.png"/><Relationship Id="rId1705" Type="http://schemas.openxmlformats.org/officeDocument/2006/relationships/image" Target="../media/image113.png"/><Relationship Id="rId1706" Type="http://schemas.openxmlformats.org/officeDocument/2006/relationships/image" Target="../media/image85.png"/><Relationship Id="rId1707" Type="http://schemas.openxmlformats.org/officeDocument/2006/relationships/image" Target="../media/image81.png"/><Relationship Id="rId17010" Type="http://schemas.openxmlformats.org/officeDocument/2006/relationships/image" Target="../media/image34.png"/><Relationship Id="rId17014" Type="http://schemas.openxmlformats.org/officeDocument/2006/relationships/image" Target="../media/image123.png"/><Relationship Id="rId17019" Type="http://schemas.openxmlformats.org/officeDocument/2006/relationships/image" Target="../media/image96.png"/><Relationship Id="rId17020" Type="http://schemas.openxmlformats.org/officeDocument/2006/relationships/image" Target="../media/image123.png"/><Relationship Id="rId17025" Type="http://schemas.openxmlformats.org/officeDocument/2006/relationships/image" Target="../media/image123.png"/></Relationships>
</file>

<file path=ppt/slides/_rels/slide18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801" Type="http://schemas.openxmlformats.org/officeDocument/2006/relationships/image" Target="../media/image1.png"/><Relationship Id="rId1802" Type="http://schemas.openxmlformats.org/officeDocument/2006/relationships/image" Target="../media/image57.png"/><Relationship Id="rId1803" Type="http://schemas.openxmlformats.org/officeDocument/2006/relationships/image" Target="../media/image57.png"/><Relationship Id="rId1804" Type="http://schemas.openxmlformats.org/officeDocument/2006/relationships/image" Target="../media/image95.png"/><Relationship Id="rId1805" Type="http://schemas.openxmlformats.org/officeDocument/2006/relationships/image" Target="../media/image94.png"/><Relationship Id="rId1806" Type="http://schemas.openxmlformats.org/officeDocument/2006/relationships/image" Target="../media/image125.png"/><Relationship Id="rId1807" Type="http://schemas.openxmlformats.org/officeDocument/2006/relationships/image" Target="../media/image126.png"/><Relationship Id="rId1808" Type="http://schemas.openxmlformats.org/officeDocument/2006/relationships/image" Target="../media/image128.png"/><Relationship Id="rId1809" Type="http://schemas.openxmlformats.org/officeDocument/2006/relationships/image" Target="../media/image127.png"/><Relationship Id="rId18010" Type="http://schemas.openxmlformats.org/officeDocument/2006/relationships/image" Target="../media/image131.png"/><Relationship Id="rId18011" Type="http://schemas.openxmlformats.org/officeDocument/2006/relationships/image" Target="../media/image124.png"/><Relationship Id="rId18012" Type="http://schemas.openxmlformats.org/officeDocument/2006/relationships/image" Target="../media/image130.png"/><Relationship Id="rId18017" Type="http://schemas.openxmlformats.org/officeDocument/2006/relationships/image" Target="../media/image134.png"/></Relationships>
</file>

<file path=ppt/slides/_rels/slide2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201" Type="http://schemas.openxmlformats.org/officeDocument/2006/relationships/image" Target="../media/image57.png"/><Relationship Id="rId202" Type="http://schemas.openxmlformats.org/officeDocument/2006/relationships/image" Target="../media/image51.png"/><Relationship Id="rId203" Type="http://schemas.openxmlformats.org/officeDocument/2006/relationships/image" Target="../media/image175.png"/><Relationship Id="rId204" Type="http://schemas.openxmlformats.org/officeDocument/2006/relationships/image" Target="../media/image167.png"/><Relationship Id="rId205" Type="http://schemas.openxmlformats.org/officeDocument/2006/relationships/image" Target="../media/image176.png"/><Relationship Id="rId206" Type="http://schemas.openxmlformats.org/officeDocument/2006/relationships/image" Target="../media/image177.png"/><Relationship Id="rId207" Type="http://schemas.openxmlformats.org/officeDocument/2006/relationships/image" Target="../media/image147.png"/><Relationship Id="rId208" Type="http://schemas.openxmlformats.org/officeDocument/2006/relationships/image" Target="../media/image50.png"/><Relationship Id="rId209" Type="http://schemas.openxmlformats.org/officeDocument/2006/relationships/image" Target="../media/image178.png"/><Relationship Id="rId2010" Type="http://schemas.openxmlformats.org/officeDocument/2006/relationships/image" Target="../media/image39.png"/></Relationships>
</file>

<file path=ppt/slides/_rels/slide3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301" Type="http://schemas.openxmlformats.org/officeDocument/2006/relationships/image" Target="../media/image57.png"/><Relationship Id="rId302" Type="http://schemas.openxmlformats.org/officeDocument/2006/relationships/image" Target="../media/image51.png"/><Relationship Id="rId303" Type="http://schemas.openxmlformats.org/officeDocument/2006/relationships/image" Target="../media/image161.png"/><Relationship Id="rId304" Type="http://schemas.openxmlformats.org/officeDocument/2006/relationships/image" Target="../media/image179.png"/><Relationship Id="rId305" Type="http://schemas.openxmlformats.org/officeDocument/2006/relationships/image" Target="../media/image147.png"/><Relationship Id="rId306" Type="http://schemas.openxmlformats.org/officeDocument/2006/relationships/image" Target="../media/image129.png"/><Relationship Id="rId307" Type="http://schemas.openxmlformats.org/officeDocument/2006/relationships/image" Target="../media/image162.png"/><Relationship Id="rId308" Type="http://schemas.openxmlformats.org/officeDocument/2006/relationships/image" Target="../media/image54.png"/><Relationship Id="rId309" Type="http://schemas.openxmlformats.org/officeDocument/2006/relationships/image" Target="../media/image147.png"/><Relationship Id="rId3010" Type="http://schemas.openxmlformats.org/officeDocument/2006/relationships/image" Target="../media/image138.png"/><Relationship Id="rId3016" Type="http://schemas.openxmlformats.org/officeDocument/2006/relationships/image" Target="../media/image180.png"/></Relationships>
</file>

<file path=ppt/slides/_rels/slide4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401" Type="http://schemas.openxmlformats.org/officeDocument/2006/relationships/image" Target="../media/image184.png"/><Relationship Id="rId403" Type="http://schemas.openxmlformats.org/officeDocument/2006/relationships/image" Target="../media/image48.png"/><Relationship Id="rId404" Type="http://schemas.openxmlformats.org/officeDocument/2006/relationships/image" Target="../media/image163.png"/><Relationship Id="rId405" Type="http://schemas.openxmlformats.org/officeDocument/2006/relationships/image" Target="../media/image53.png"/><Relationship Id="rId406" Type="http://schemas.openxmlformats.org/officeDocument/2006/relationships/image" Target="../media/image50.png"/><Relationship Id="rId407" Type="http://schemas.openxmlformats.org/officeDocument/2006/relationships/image" Target="../media/image177.png"/><Relationship Id="rId408" Type="http://schemas.openxmlformats.org/officeDocument/2006/relationships/image" Target="../media/image164.png"/><Relationship Id="rId409" Type="http://schemas.openxmlformats.org/officeDocument/2006/relationships/image" Target="../media/image59.png"/><Relationship Id="rId4011" Type="http://schemas.openxmlformats.org/officeDocument/2006/relationships/image" Target="../media/image34.png"/></Relationships>
</file>

<file path=ppt/slides/_rels/slide5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502" Type="http://schemas.openxmlformats.org/officeDocument/2006/relationships/image" Target="../media/image57.png"/><Relationship Id="rId503" Type="http://schemas.openxmlformats.org/officeDocument/2006/relationships/image" Target="../media/image165.png"/><Relationship Id="rId504" Type="http://schemas.openxmlformats.org/officeDocument/2006/relationships/image" Target="../media/image52.png"/><Relationship Id="rId505" Type="http://schemas.openxmlformats.org/officeDocument/2006/relationships/image" Target="../media/image181.png"/><Relationship Id="rId506" Type="http://schemas.openxmlformats.org/officeDocument/2006/relationships/image" Target="../media/image129.png"/><Relationship Id="rId508" Type="http://schemas.openxmlformats.org/officeDocument/2006/relationships/image" Target="../media/image51.png"/><Relationship Id="rId509" Type="http://schemas.openxmlformats.org/officeDocument/2006/relationships/image" Target="../media/image6.png"/><Relationship Id="rId5010" Type="http://schemas.openxmlformats.org/officeDocument/2006/relationships/image" Target="../media/image54.png"/><Relationship Id="rId5011" Type="http://schemas.openxmlformats.org/officeDocument/2006/relationships/image" Target="../media/image182.png"/><Relationship Id="rId5012" Type="http://schemas.openxmlformats.org/officeDocument/2006/relationships/image" Target="../media/image183.png"/><Relationship Id="rId5018" Type="http://schemas.openxmlformats.org/officeDocument/2006/relationships/image" Target="../media/image56.png"/></Relationships>
</file>

<file path=ppt/slides/_rels/slide6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601" Type="http://schemas.openxmlformats.org/officeDocument/2006/relationships/image" Target="../media/image166.png"/><Relationship Id="rId602" Type="http://schemas.openxmlformats.org/officeDocument/2006/relationships/image" Target="../media/image38.png"/><Relationship Id="rId603" Type="http://schemas.openxmlformats.org/officeDocument/2006/relationships/image" Target="../media/image177.png"/><Relationship Id="rId605" Type="http://schemas.openxmlformats.org/officeDocument/2006/relationships/image" Target="../media/image34.png"/><Relationship Id="rId609" Type="http://schemas.openxmlformats.org/officeDocument/2006/relationships/image" Target="../media/image2.png"/><Relationship Id="rId6010" Type="http://schemas.openxmlformats.org/officeDocument/2006/relationships/image" Target="../media/image36.png"/><Relationship Id="rId6014" Type="http://schemas.openxmlformats.org/officeDocument/2006/relationships/image" Target="../media/image3.png"/><Relationship Id="rId6015" Type="http://schemas.openxmlformats.org/officeDocument/2006/relationships/image" Target="../media/image35.png"/><Relationship Id="rId6019" Type="http://schemas.openxmlformats.org/officeDocument/2006/relationships/image" Target="../media/image4.png"/><Relationship Id="rId6020" Type="http://schemas.openxmlformats.org/officeDocument/2006/relationships/image" Target="../media/image37.png"/><Relationship Id="rId6024" Type="http://schemas.openxmlformats.org/officeDocument/2006/relationships/image" Target="../media/image5.png"/><Relationship Id="rId6025" Type="http://schemas.openxmlformats.org/officeDocument/2006/relationships/image" Target="../media/image36.png"/></Relationships>
</file>

<file path=ppt/slides/_rels/slide7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701" Type="http://schemas.openxmlformats.org/officeDocument/2006/relationships/image" Target="../media/image8.png"/><Relationship Id="rId702" Type="http://schemas.openxmlformats.org/officeDocument/2006/relationships/image" Target="../media/image38.png"/><Relationship Id="rId703" Type="http://schemas.openxmlformats.org/officeDocument/2006/relationships/image" Target="../media/image12.png"/><Relationship Id="rId704" Type="http://schemas.openxmlformats.org/officeDocument/2006/relationships/image" Target="../media/image40.png"/><Relationship Id="rId705" Type="http://schemas.openxmlformats.org/officeDocument/2006/relationships/image" Target="../media/image39.png"/><Relationship Id="rId706" Type="http://schemas.openxmlformats.org/officeDocument/2006/relationships/image" Target="../media/image43.png"/><Relationship Id="rId708" Type="http://schemas.openxmlformats.org/officeDocument/2006/relationships/image" Target="../media/image34.png"/><Relationship Id="rId7012" Type="http://schemas.openxmlformats.org/officeDocument/2006/relationships/image" Target="../media/image42.png"/><Relationship Id="rId7013" Type="http://schemas.openxmlformats.org/officeDocument/2006/relationships/image" Target="../media/image10.png"/><Relationship Id="rId7014" Type="http://schemas.openxmlformats.org/officeDocument/2006/relationships/image" Target="../media/image44.png"/><Relationship Id="rId7015" Type="http://schemas.openxmlformats.org/officeDocument/2006/relationships/image" Target="../media/image41.png"/><Relationship Id="rId7016" Type="http://schemas.openxmlformats.org/officeDocument/2006/relationships/image" Target="../media/image7.png"/><Relationship Id="rId7020" Type="http://schemas.openxmlformats.org/officeDocument/2006/relationships/image" Target="../media/image45.png"/><Relationship Id="rId7021" Type="http://schemas.openxmlformats.org/officeDocument/2006/relationships/image" Target="../media/image13.png"/><Relationship Id="rId7022" Type="http://schemas.openxmlformats.org/officeDocument/2006/relationships/image" Target="../media/image47.png"/><Relationship Id="rId7023" Type="http://schemas.openxmlformats.org/officeDocument/2006/relationships/image" Target="../media/image46.png"/><Relationship Id="rId7024" Type="http://schemas.openxmlformats.org/officeDocument/2006/relationships/image" Target="../media/image9.png"/><Relationship Id="rId7028" Type="http://schemas.openxmlformats.org/officeDocument/2006/relationships/image" Target="../media/image42.png"/><Relationship Id="rId7029" Type="http://schemas.openxmlformats.org/officeDocument/2006/relationships/image" Target="../media/image14.png"/><Relationship Id="rId7030" Type="http://schemas.openxmlformats.org/officeDocument/2006/relationships/image" Target="../media/image47.png"/><Relationship Id="rId7031" Type="http://schemas.openxmlformats.org/officeDocument/2006/relationships/image" Target="../media/image49.png"/><Relationship Id="rId7032" Type="http://schemas.openxmlformats.org/officeDocument/2006/relationships/image" Target="../media/image11.png"/></Relationships>
</file>

<file path=ppt/slides/_rels/slide8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801" Type="http://schemas.openxmlformats.org/officeDocument/2006/relationships/image" Target="../media/image48.png"/><Relationship Id="rId802" Type="http://schemas.openxmlformats.org/officeDocument/2006/relationships/image" Target="../media/image48.png"/><Relationship Id="rId803" Type="http://schemas.openxmlformats.org/officeDocument/2006/relationships/image" Target="../media/image16.png"/><Relationship Id="rId804" Type="http://schemas.openxmlformats.org/officeDocument/2006/relationships/image" Target="../media/image15.png"/><Relationship Id="rId805" Type="http://schemas.openxmlformats.org/officeDocument/2006/relationships/image" Target="../media/image19.png"/><Relationship Id="rId806" Type="http://schemas.openxmlformats.org/officeDocument/2006/relationships/image" Target="../media/image53.png"/><Relationship Id="rId807" Type="http://schemas.openxmlformats.org/officeDocument/2006/relationships/image" Target="../media/image50.png"/><Relationship Id="rId808" Type="http://schemas.openxmlformats.org/officeDocument/2006/relationships/image" Target="../media/image65.png"/><Relationship Id="rId809" Type="http://schemas.openxmlformats.org/officeDocument/2006/relationships/image" Target="../media/image24.png"/><Relationship Id="rId8010" Type="http://schemas.openxmlformats.org/officeDocument/2006/relationships/image" Target="../media/image59.png"/><Relationship Id="rId8012" Type="http://schemas.openxmlformats.org/officeDocument/2006/relationships/image" Target="../media/image34.png"/><Relationship Id="rId8017" Type="http://schemas.openxmlformats.org/officeDocument/2006/relationships/image" Target="../media/image68.png"/><Relationship Id="rId8019" Type="http://schemas.openxmlformats.org/officeDocument/2006/relationships/image" Target="../media/image55.png"/><Relationship Id="rId8022" Type="http://schemas.openxmlformats.org/officeDocument/2006/relationships/image" Target="../media/image63.png"/></Relationships>
</file>

<file path=ppt/slides/_rels/slide9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901" Type="http://schemas.openxmlformats.org/officeDocument/2006/relationships/image" Target="../media/image57.png"/><Relationship Id="rId902" Type="http://schemas.openxmlformats.org/officeDocument/2006/relationships/image" Target="../media/image51.png"/><Relationship Id="rId903" Type="http://schemas.openxmlformats.org/officeDocument/2006/relationships/image" Target="../media/image20.png"/><Relationship Id="rId904" Type="http://schemas.openxmlformats.org/officeDocument/2006/relationships/image" Target="../media/image52.png"/><Relationship Id="rId905" Type="http://schemas.openxmlformats.org/officeDocument/2006/relationships/image" Target="../media/image66.png"/><Relationship Id="rId906" Type="http://schemas.openxmlformats.org/officeDocument/2006/relationships/image" Target="../media/image67.png"/><Relationship Id="rId907" Type="http://schemas.openxmlformats.org/officeDocument/2006/relationships/image" Target="../media/image21.png"/><Relationship Id="rId908" Type="http://schemas.openxmlformats.org/officeDocument/2006/relationships/image" Target="../media/image54.png"/><Relationship Id="rId909" Type="http://schemas.openxmlformats.org/officeDocument/2006/relationships/image" Target="../media/image62.png"/><Relationship Id="rId9010" Type="http://schemas.openxmlformats.org/officeDocument/2006/relationships/image" Target="../media/image85.png"/><Relationship Id="rId9016" Type="http://schemas.openxmlformats.org/officeDocument/2006/relationships/image" Target="../media/image5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7F7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image 101"/>
          <p:cNvPicPr>
            <a:picLocks noChangeAspect="1"/>
          </p:cNvPicPr>
          <p:nvPr/>
        </p:nvPicPr>
        <p:blipFill>
          <a:blip r:embed="rId101">
                </a:blip>
          <a:srcRect/>
          <a:stretch>
            <a:fillRect/>
          </a:stretch>
        </p:blipFill>
        <p:spPr>
          <a:xfrm rot="0" flipV="0" flipH="0">
            <a:off x="19545300" y="10680700"/>
            <a:ext cx="3352800" cy="3352800"/>
          </a:xfrm>
          <a:prstGeom prst="rect">
            <a:avLst/>
          </a:prstGeom>
        </p:spPr>
      </p:pic>
      <p:pic>
        <p:nvPicPr>
          <p:cNvPr id="102" name="image 102"/>
          <p:cNvPicPr>
            <a:picLocks noChangeAspect="1"/>
          </p:cNvPicPr>
          <p:nvPr/>
        </p:nvPicPr>
        <p:blipFill>
          <a:blip r:embed="rId102">
                </a:blip>
          <a:srcRect/>
          <a:stretch>
            <a:fillRect/>
          </a:stretch>
        </p:blipFill>
        <p:spPr>
          <a:xfrm rot="0" flipV="0" flipH="0">
            <a:off x="1409700" y="5600700"/>
            <a:ext cx="2070100" cy="2082800"/>
          </a:xfrm>
          <a:prstGeom prst="rect">
            <a:avLst/>
          </a:prstGeom>
        </p:spPr>
      </p:pic>
      <p:pic>
        <p:nvPicPr>
          <p:cNvPr id="103" name="image 103"/>
          <p:cNvPicPr>
            <a:picLocks noChangeAspect="1"/>
          </p:cNvPicPr>
          <p:nvPr/>
        </p:nvPicPr>
        <p:blipFill>
          <a:blip r:embed="rId103">
                </a:blip>
          <a:srcRect/>
          <a:stretch>
            <a:fillRect/>
          </a:stretch>
        </p:blipFill>
        <p:spPr>
          <a:xfrm rot="0" flipV="0" flipH="0">
            <a:off x="15240000" y="8382000"/>
            <a:ext cx="9486900" cy="5689600"/>
          </a:xfrm>
          <a:prstGeom prst="rect">
            <a:avLst/>
          </a:prstGeom>
        </p:spPr>
      </p:pic>
      <p:pic>
        <p:nvPicPr>
          <p:cNvPr id="104" name="image 104"/>
          <p:cNvPicPr>
            <a:picLocks noChangeAspect="1"/>
          </p:cNvPicPr>
          <p:nvPr/>
        </p:nvPicPr>
        <p:blipFill>
          <a:blip r:embed="rId104">
                </a:blip>
          <a:srcRect/>
          <a:stretch>
            <a:fillRect/>
          </a:stretch>
        </p:blipFill>
        <p:spPr>
          <a:xfrm rot="0" flipV="0" flipH="0">
            <a:off x="15367000" y="8255000"/>
            <a:ext cx="9042400" cy="5511800"/>
          </a:xfrm>
          <a:prstGeom prst="rect">
            <a:avLst/>
          </a:prstGeom>
        </p:spPr>
      </p:pic>
      <p:pic>
        <p:nvPicPr>
          <p:cNvPr id="105" name="image 105"/>
          <p:cNvPicPr>
            <a:picLocks noChangeAspect="1"/>
          </p:cNvPicPr>
          <p:nvPr/>
        </p:nvPicPr>
        <p:blipFill>
          <a:blip r:embed="rId105">
                </a:blip>
          <a:srcRect/>
          <a:stretch>
            <a:fillRect/>
          </a:stretch>
        </p:blipFill>
        <p:spPr>
          <a:xfrm rot="0" flipV="0" flipH="0">
            <a:off x="-279400" y="-292100"/>
            <a:ext cx="9347200" cy="7150100"/>
          </a:xfrm>
          <a:prstGeom prst="rect">
            <a:avLst/>
          </a:prstGeom>
        </p:spPr>
      </p:pic>
      <p:pic>
        <p:nvPicPr>
          <p:cNvPr id="106" name="image 106"/>
          <p:cNvPicPr>
            <a:picLocks noChangeAspect="1"/>
          </p:cNvPicPr>
          <p:nvPr/>
        </p:nvPicPr>
        <p:blipFill>
          <a:blip r:embed="rId106">
                </a:blip>
          <a:srcRect/>
          <a:stretch>
            <a:fillRect/>
          </a:stretch>
        </p:blipFill>
        <p:spPr>
          <a:xfrm rot="0" flipV="0" flipH="0">
            <a:off x="-25400" y="-25400"/>
            <a:ext cx="9207500" cy="7188200"/>
          </a:xfrm>
          <a:prstGeom prst="rect">
            <a:avLst/>
          </a:prstGeom>
        </p:spPr>
      </p:pic>
      <p:pic>
        <p:nvPicPr>
          <p:cNvPr id="107" name="image 107"/>
          <p:cNvPicPr>
            <a:picLocks noChangeAspect="1"/>
          </p:cNvPicPr>
          <p:nvPr/>
        </p:nvPicPr>
        <p:blipFill>
          <a:blip r:embed="rId107">
                </a:blip>
          <a:srcRect/>
          <a:stretch>
            <a:fillRect/>
          </a:stretch>
        </p:blipFill>
        <p:spPr>
          <a:xfrm rot="0" flipV="0" flipH="0">
            <a:off x="2425700" y="711200"/>
            <a:ext cx="850900" cy="850900"/>
          </a:xfrm>
          <a:prstGeom prst="rect">
            <a:avLst/>
          </a:prstGeom>
        </p:spPr>
      </p:pic>
      <p:pic>
        <p:nvPicPr>
          <p:cNvPr id="108" name="image 108"/>
          <p:cNvPicPr>
            <a:picLocks noChangeAspect="1"/>
          </p:cNvPicPr>
          <p:nvPr/>
        </p:nvPicPr>
        <p:blipFill>
          <a:blip r:embed="rId108">
                </a:blip>
          <a:srcRect/>
          <a:stretch>
            <a:fillRect/>
          </a:stretch>
        </p:blipFill>
        <p:spPr>
          <a:xfrm rot="0" flipV="0" flipH="0">
            <a:off x="19367500" y="12331700"/>
            <a:ext cx="850900" cy="850900"/>
          </a:xfrm>
          <a:prstGeom prst="rect">
            <a:avLst/>
          </a:prstGeom>
        </p:spPr>
      </p:pic>
      <p:pic>
        <p:nvPicPr>
          <p:cNvPr id="109" name="image 109"/>
          <p:cNvPicPr>
            <a:picLocks noChangeAspect="1"/>
          </p:cNvPicPr>
          <p:nvPr/>
        </p:nvPicPr>
        <p:blipFill>
          <a:blip r:embed="rId109">
                </a:blip>
          <a:srcRect/>
          <a:stretch>
            <a:fillRect/>
          </a:stretch>
        </p:blipFill>
        <p:spPr>
          <a:xfrm rot="0" flipV="0" flipH="0">
            <a:off x="1193800" y="2413000"/>
            <a:ext cx="469900" cy="723900"/>
          </a:xfrm>
          <a:prstGeom prst="rect">
            <a:avLst/>
          </a:prstGeom>
        </p:spPr>
      </p:pic>
      <p:pic>
        <p:nvPicPr>
          <p:cNvPr id="1010" name="image 1010"/>
          <p:cNvPicPr>
            <a:picLocks noChangeAspect="1"/>
          </p:cNvPicPr>
          <p:nvPr/>
        </p:nvPicPr>
        <p:blipFill>
          <a:blip r:embed="rId1010">
                </a:blip>
          <a:srcRect/>
          <a:stretch>
            <a:fillRect/>
          </a:stretch>
        </p:blipFill>
        <p:spPr>
          <a:xfrm rot="0" flipV="0" flipH="0">
            <a:off x="3721100" y="3200400"/>
            <a:ext cx="469900" cy="723900"/>
          </a:xfrm>
          <a:prstGeom prst="rect">
            <a:avLst/>
          </a:prstGeom>
        </p:spPr>
      </p:pic>
      <p:pic>
        <p:nvPicPr>
          <p:cNvPr id="1011" name="image 1011"/>
          <p:cNvPicPr>
            <a:picLocks noChangeAspect="1"/>
          </p:cNvPicPr>
          <p:nvPr/>
        </p:nvPicPr>
        <p:blipFill>
          <a:blip r:embed="rId1011">
                </a:blip>
          <a:srcRect/>
          <a:stretch>
            <a:fillRect/>
          </a:stretch>
        </p:blipFill>
        <p:spPr>
          <a:xfrm rot="0" flipV="0" flipH="0">
            <a:off x="23266400" y="9283700"/>
            <a:ext cx="469900" cy="723900"/>
          </a:xfrm>
          <a:prstGeom prst="rect">
            <a:avLst/>
          </a:prstGeom>
        </p:spPr>
      </p:pic>
      <p:grpSp>
        <p:nvGrpSpPr>
          <p:cNvPr id="1012" name="组合 1012"/>
          <p:cNvGrpSpPr/>
          <p:nvPr/>
        </p:nvGrpSpPr>
        <p:grpSpPr>
          <a:xfrm>
            <a:off x="9342203" y="9271000"/>
            <a:ext cx="5699593" cy="952500"/>
            <a:chOff x="9342203" y="9271000"/>
            <a:chExt cx="5699593" cy="952500"/>
          </a:xfrm>
        </p:grpSpPr>
        <p:pic>
          <p:nvPicPr>
            <p:cNvPr id="1013" name="image 1013"/>
            <p:cNvPicPr>
              <a:picLocks noChangeAspect="1"/>
            </p:cNvPicPr>
            <p:nvPr/>
          </p:nvPicPr>
          <p:blipFill>
            <a:blip r:embed="rId1013">
                </a:blip>
            <a:srcRect/>
            <a:stretch>
              <a:fillRect/>
            </a:stretch>
          </p:blipFill>
          <p:spPr>
            <a:xfrm rot="0" flipV="0" flipH="0">
              <a:off x="10312400" y="9271000"/>
              <a:ext cx="3759200" cy="952500"/>
            </a:xfrm>
            <a:prstGeom prst="rect">
              <a:avLst/>
            </a:prstGeom>
          </p:spPr>
        </p:pic>
        <p:sp>
          <p:nvSpPr>
            <p:cNvPr id="1014" name="Object 1014"/>
            <p:cNvSpPr txBox="1"/>
            <p:nvPr/>
          </p:nvSpPr>
          <p:spPr>
            <a:xfrm>
              <a:off x="9342203" y="9404350"/>
              <a:ext cx="5699593" cy="5334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110000"/>
                </a:lnSpc>
              </a:pPr>
              <a:r>
                <a:rPr sz="3200" i="0" b="0" dirty="0" smtClean="0" lang="zh-CN">
                  <a:solidFill>
                    <a:srgbClr val="0949AB"/>
                  </a:solidFill>
                  <a:latin typeface="OPPOSans-M"/>
                  <a:ea typeface="OPPOSans-M"/>
                </a:rPr>
                <a:t>培训人：高晓晓</a:t>
              </a:r>
              <a:endParaRPr lang="zh-CN" altLang="en-US"/>
            </a:p>
          </p:txBody>
        </p:sp>
      </p:grpSp>
      <p:grpSp>
        <p:nvGrpSpPr>
          <p:cNvPr id="1015" name="组合 1015"/>
          <p:cNvGrpSpPr/>
          <p:nvPr/>
        </p:nvGrpSpPr>
        <p:grpSpPr>
          <a:xfrm>
            <a:off x="2602891" y="5392737"/>
            <a:ext cx="19178217" cy="2777331"/>
            <a:chOff x="2602891" y="5392737"/>
            <a:chExt cx="19178217" cy="2777331"/>
          </a:xfrm>
        </p:grpSpPr>
        <p:sp>
          <p:nvSpPr>
            <p:cNvPr id="1016" name="Object 1016"/>
            <p:cNvSpPr txBox="1"/>
            <p:nvPr/>
          </p:nvSpPr>
          <p:spPr>
            <a:xfrm>
              <a:off x="2602891" y="5316537"/>
              <a:ext cx="19178217" cy="21844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110000"/>
                </a:lnSpc>
              </a:pPr>
              <a:r>
                <a:rPr sz="13000" i="0" b="0" dirty="0" smtClean="0" lang="zh-CN">
                  <a:solidFill>
                    <a:srgbClr val="0949AB"/>
                  </a:solidFill>
                  <a:latin typeface="OPPOSans-H"/>
                  <a:ea typeface="OPPOSans-H"/>
                </a:rPr>
                <a:t>企业通用入职培训</a:t>
              </a:r>
              <a:endParaRPr lang="zh-CN" altLang="en-US"/>
            </a:p>
          </p:txBody>
        </p:sp>
        <p:sp>
          <p:nvSpPr>
            <p:cNvPr id="1017" name="Object 1017"/>
            <p:cNvSpPr txBox="1"/>
            <p:nvPr/>
          </p:nvSpPr>
          <p:spPr>
            <a:xfrm>
              <a:off x="4492052" y="7585868"/>
              <a:ext cx="15399895" cy="5080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110000"/>
                </a:lnSpc>
              </a:pPr>
              <a:r>
                <a:rPr sz="3000" i="0" b="0" spc="1200" dirty="0" smtClean="0" lang="zh-CN">
                  <a:solidFill>
                    <a:srgbClr val="333333"/>
                  </a:solidFill>
                  <a:latin typeface="OPPOSans-R"/>
                  <a:ea typeface="OPPOSans-R"/>
                </a:rPr>
                <a:t>ENTERPRISE ONBOARDING TRAINING</a:t>
              </a:r>
              <a:endParaRPr lang="zh-CN" altLang="en-US"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7F7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1" name="image 1001"/>
          <p:cNvPicPr>
            <a:picLocks noChangeAspect="1"/>
          </p:cNvPicPr>
          <p:nvPr/>
        </p:nvPicPr>
        <p:blipFill>
          <a:blip r:embed="rId1001">
                </a:blip>
          <a:srcRect/>
          <a:stretch>
            <a:fillRect/>
          </a:stretch>
        </p:blipFill>
        <p:spPr>
          <a:xfrm rot="0" flipV="0" flipH="0">
            <a:off x="-279400" y="-292100"/>
            <a:ext cx="5588000" cy="4051300"/>
          </a:xfrm>
          <a:prstGeom prst="rect">
            <a:avLst/>
          </a:prstGeom>
        </p:spPr>
      </p:pic>
      <p:pic>
        <p:nvPicPr>
          <p:cNvPr id="1002" name="image 1002"/>
          <p:cNvPicPr>
            <a:picLocks noChangeAspect="1"/>
          </p:cNvPicPr>
          <p:nvPr/>
        </p:nvPicPr>
        <p:blipFill>
          <a:blip r:embed="rId1002">
                </a:blip>
          <a:srcRect/>
          <a:stretch>
            <a:fillRect/>
          </a:stretch>
        </p:blipFill>
        <p:spPr>
          <a:xfrm rot="0" flipV="0" flipH="0">
            <a:off x="-25400" y="-25400"/>
            <a:ext cx="5308600" cy="3543300"/>
          </a:xfrm>
          <a:prstGeom prst="rect">
            <a:avLst/>
          </a:prstGeom>
        </p:spPr>
      </p:pic>
      <p:pic>
        <p:nvPicPr>
          <p:cNvPr id="1003" name="image 1003"/>
          <p:cNvPicPr>
            <a:picLocks noChangeAspect="1"/>
          </p:cNvPicPr>
          <p:nvPr/>
        </p:nvPicPr>
        <p:blipFill>
          <a:blip r:embed="rId1003">
                </a:blip>
          <a:srcRect/>
          <a:stretch>
            <a:fillRect/>
          </a:stretch>
        </p:blipFill>
        <p:spPr>
          <a:xfrm rot="0" flipV="0" flipH="0">
            <a:off x="20510500" y="11036300"/>
            <a:ext cx="2070100" cy="2082800"/>
          </a:xfrm>
          <a:prstGeom prst="rect">
            <a:avLst/>
          </a:prstGeom>
        </p:spPr>
      </p:pic>
      <p:pic>
        <p:nvPicPr>
          <p:cNvPr id="1004" name="image 1004"/>
          <p:cNvPicPr>
            <a:picLocks noChangeAspect="1"/>
          </p:cNvPicPr>
          <p:nvPr/>
        </p:nvPicPr>
        <p:blipFill>
          <a:blip r:embed="rId1004">
                </a:blip>
          <a:srcRect/>
          <a:stretch>
            <a:fillRect/>
          </a:stretch>
        </p:blipFill>
        <p:spPr>
          <a:xfrm rot="0" flipV="0" flipH="0">
            <a:off x="18224500" y="10071100"/>
            <a:ext cx="6515100" cy="3975100"/>
          </a:xfrm>
          <a:prstGeom prst="rect">
            <a:avLst/>
          </a:prstGeom>
        </p:spPr>
      </p:pic>
      <p:pic>
        <p:nvPicPr>
          <p:cNvPr id="1005" name="image 1005"/>
          <p:cNvPicPr>
            <a:picLocks noChangeAspect="1"/>
          </p:cNvPicPr>
          <p:nvPr/>
        </p:nvPicPr>
        <p:blipFill>
          <a:blip r:embed="rId1005">
                </a:blip>
          <a:srcRect/>
          <a:stretch>
            <a:fillRect/>
          </a:stretch>
        </p:blipFill>
        <p:spPr>
          <a:xfrm rot="0" flipV="0" flipH="0">
            <a:off x="18415000" y="10261600"/>
            <a:ext cx="5994400" cy="3479800"/>
          </a:xfrm>
          <a:prstGeom prst="rect">
            <a:avLst/>
          </a:prstGeom>
        </p:spPr>
      </p:pic>
      <p:pic>
        <p:nvPicPr>
          <p:cNvPr id="1006" name="image 1006"/>
          <p:cNvPicPr>
            <a:picLocks noChangeAspect="1"/>
          </p:cNvPicPr>
          <p:nvPr/>
        </p:nvPicPr>
        <p:blipFill>
          <a:blip r:embed="rId1006">
                </a:blip>
          <a:srcRect/>
          <a:stretch>
            <a:fillRect/>
          </a:stretch>
        </p:blipFill>
        <p:spPr>
          <a:xfrm rot="0" flipV="0" flipH="0">
            <a:off x="2209800" y="1168400"/>
            <a:ext cx="838200" cy="838200"/>
          </a:xfrm>
          <a:prstGeom prst="rect">
            <a:avLst/>
          </a:prstGeom>
        </p:spPr>
      </p:pic>
      <p:pic>
        <p:nvPicPr>
          <p:cNvPr id="1007" name="image 1007"/>
          <p:cNvPicPr>
            <a:picLocks noChangeAspect="1"/>
          </p:cNvPicPr>
          <p:nvPr/>
        </p:nvPicPr>
        <p:blipFill>
          <a:blip r:embed="rId1007">
                </a:blip>
          <a:srcRect/>
          <a:stretch>
            <a:fillRect/>
          </a:stretch>
        </p:blipFill>
        <p:spPr>
          <a:xfrm rot="0" flipV="0" flipH="0">
            <a:off x="1358900" y="2540000"/>
            <a:ext cx="469900" cy="723900"/>
          </a:xfrm>
          <a:prstGeom prst="rect">
            <a:avLst/>
          </a:prstGeom>
        </p:spPr>
      </p:pic>
      <p:pic>
        <p:nvPicPr>
          <p:cNvPr id="1008" name="image 1008"/>
          <p:cNvPicPr>
            <a:picLocks noChangeAspect="1"/>
          </p:cNvPicPr>
          <p:nvPr/>
        </p:nvPicPr>
        <p:blipFill>
          <a:blip r:embed="rId1008">
                </a:blip>
          <a:srcRect/>
          <a:stretch>
            <a:fillRect/>
          </a:stretch>
        </p:blipFill>
        <p:spPr>
          <a:xfrm rot="0" flipV="0" flipH="0">
            <a:off x="9728200" y="5143500"/>
            <a:ext cx="177800" cy="7073900"/>
          </a:xfrm>
          <a:prstGeom prst="rect">
            <a:avLst/>
          </a:prstGeom>
        </p:spPr>
      </p:pic>
      <p:grpSp>
        <p:nvGrpSpPr>
          <p:cNvPr id="1009" name="组合 1009"/>
          <p:cNvGrpSpPr/>
          <p:nvPr/>
        </p:nvGrpSpPr>
        <p:grpSpPr>
          <a:xfrm>
            <a:off x="7810916" y="952500"/>
            <a:ext cx="8914567" cy="2959100"/>
            <a:chOff x="7810916" y="952500"/>
            <a:chExt cx="8914567" cy="2959100"/>
          </a:xfrm>
        </p:grpSpPr>
        <p:pic>
          <p:nvPicPr>
            <p:cNvPr id="10010" name="image 10010"/>
            <p:cNvPicPr>
              <a:picLocks noChangeAspect="1"/>
            </p:cNvPicPr>
            <p:nvPr/>
          </p:nvPicPr>
          <p:blipFill>
            <a:blip r:embed="rId10010">
                </a:blip>
            <a:srcRect/>
            <a:stretch>
              <a:fillRect/>
            </a:stretch>
          </p:blipFill>
          <p:spPr>
            <a:xfrm rot="0" flipV="0" flipH="0">
              <a:off x="10071100" y="952500"/>
              <a:ext cx="2070100" cy="2082800"/>
            </a:xfrm>
            <a:prstGeom prst="rect">
              <a:avLst/>
            </a:prstGeom>
          </p:spPr>
        </p:pic>
        <p:sp>
          <p:nvSpPr>
            <p:cNvPr id="10011" name="Object 10011"/>
            <p:cNvSpPr txBox="1"/>
            <p:nvPr/>
          </p:nvSpPr>
          <p:spPr>
            <a:xfrm>
              <a:off x="8489950" y="1917700"/>
              <a:ext cx="7556500" cy="11684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110000"/>
                </a:lnSpc>
              </a:pPr>
              <a:r>
                <a:rPr sz="7000" i="0" b="0" dirty="0" smtClean="0" lang="zh-CN">
                  <a:solidFill>
                    <a:srgbClr val="0949AB"/>
                  </a:solidFill>
                  <a:latin typeface="OPPOSans-B"/>
                  <a:ea typeface="OPPOSans-B"/>
                </a:rPr>
                <a:t>考核</a:t>
              </a:r>
              <a:endParaRPr lang="zh-CN" altLang="en-US"/>
            </a:p>
          </p:txBody>
        </p:sp>
        <p:sp>
          <p:nvSpPr>
            <p:cNvPr id="10012" name="Object 10012"/>
            <p:cNvSpPr txBox="1"/>
            <p:nvPr/>
          </p:nvSpPr>
          <p:spPr>
            <a:xfrm>
              <a:off x="7810916" y="3098800"/>
              <a:ext cx="8914567" cy="7366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110000"/>
                </a:lnSpc>
              </a:pPr>
              <a:r>
                <a:rPr sz="4400" i="0" b="0" dirty="0" smtClean="0" lang="zh-CN">
                  <a:solidFill>
                    <a:srgbClr val="0949AB"/>
                  </a:solidFill>
                  <a:latin typeface="OPPOSans-B"/>
                  <a:ea typeface="OPPOSans-B"/>
                </a:rPr>
                <a:t>EXAMINATION</a:t>
              </a:r>
              <a:endParaRPr lang="zh-CN" altLang="en-US"/>
            </a:p>
          </p:txBody>
        </p:sp>
      </p:grpSp>
      <p:grpSp>
        <p:nvGrpSpPr>
          <p:cNvPr id="10013" name="组合 10013"/>
          <p:cNvGrpSpPr/>
          <p:nvPr/>
        </p:nvGrpSpPr>
        <p:grpSpPr>
          <a:xfrm>
            <a:off x="2832100" y="4851400"/>
            <a:ext cx="5575300" cy="7658100"/>
            <a:chOff x="2832100" y="4851400"/>
            <a:chExt cx="5575300" cy="7658100"/>
          </a:xfrm>
        </p:grpSpPr>
        <p:pic>
          <p:nvPicPr>
            <p:cNvPr id="10014" name="image 10014"/>
            <p:cNvPicPr>
              <a:picLocks noChangeAspect="1"/>
            </p:cNvPicPr>
            <p:nvPr/>
          </p:nvPicPr>
          <p:blipFill>
            <a:blip r:embed="rId10014">
                </a:blip>
            <a:srcRect/>
            <a:stretch>
              <a:fillRect/>
            </a:stretch>
          </p:blipFill>
          <p:spPr>
            <a:xfrm rot="0" flipV="0" flipH="0">
              <a:off x="2870200" y="4914900"/>
              <a:ext cx="5537200" cy="7594600"/>
            </a:xfrm>
            <a:prstGeom prst="rect">
              <a:avLst/>
            </a:prstGeom>
          </p:spPr>
        </p:pic>
        <p:pic>
          <p:nvPicPr>
            <p:cNvPr id="10015" name="image 10015"/>
            <p:cNvPicPr>
              <a:picLocks noChangeAspect="1"/>
            </p:cNvPicPr>
            <p:nvPr/>
          </p:nvPicPr>
          <p:blipFill>
            <a:blip r:embed="rId10015">
                </a:blip>
            <a:srcRect/>
            <a:stretch>
              <a:fillRect/>
            </a:stretch>
          </p:blipFill>
          <p:spPr>
            <a:xfrm rot="0" flipV="0" flipH="0">
              <a:off x="3086100" y="5156200"/>
              <a:ext cx="5016500" cy="7073900"/>
            </a:xfrm>
            <a:prstGeom prst="rect">
              <a:avLst/>
            </a:prstGeom>
          </p:spPr>
        </p:pic>
        <p:pic>
          <p:nvPicPr>
            <p:cNvPr id="10016" name="image 10016"/>
            <p:cNvPicPr>
              <a:picLocks noChangeAspect="1"/>
            </p:cNvPicPr>
            <p:nvPr/>
          </p:nvPicPr>
          <p:blipFill>
            <a:blip r:embed="rId10016">
                </a:blip>
            <a:srcRect/>
            <a:stretch>
              <a:fillRect/>
            </a:stretch>
          </p:blipFill>
          <p:spPr>
            <a:xfrm rot="0" flipV="0" flipH="0">
              <a:off x="2832100" y="4851400"/>
              <a:ext cx="939800" cy="7658100"/>
            </a:xfrm>
            <a:prstGeom prst="rect">
              <a:avLst/>
            </a:prstGeom>
          </p:spPr>
        </p:pic>
        <p:pic>
          <p:nvPicPr>
            <p:cNvPr id="10017" name="image 10017"/>
            <p:cNvPicPr>
              <a:picLocks noChangeAspect="1"/>
            </p:cNvPicPr>
            <p:nvPr/>
          </p:nvPicPr>
          <p:blipFill>
            <a:blip r:embed="rId10017">
                </a:blip>
            <a:srcRect/>
            <a:stretch>
              <a:fillRect/>
            </a:stretch>
          </p:blipFill>
          <p:spPr>
            <a:xfrm rot="0" flipV="0" flipH="0">
              <a:off x="3098800" y="5143500"/>
              <a:ext cx="177800" cy="7073900"/>
            </a:xfrm>
            <a:prstGeom prst="rect">
              <a:avLst/>
            </a:prstGeom>
          </p:spPr>
        </p:pic>
        <p:sp>
          <p:nvSpPr>
            <p:cNvPr id="10018" name="Object 10018"/>
            <p:cNvSpPr txBox="1"/>
            <p:nvPr/>
          </p:nvSpPr>
          <p:spPr>
            <a:xfrm>
              <a:off x="3568700" y="7352708"/>
              <a:ext cx="4686300" cy="6096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10000"/>
                </a:lnSpc>
              </a:pPr>
              <a:r>
                <a:rPr sz="3600" i="0" b="0" dirty="0" smtClean="0" lang="zh-CN">
                  <a:solidFill>
                    <a:srgbClr val="0949AB"/>
                  </a:solidFill>
                  <a:latin typeface="OPPOSans-M"/>
                  <a:ea typeface="OPPOSans-M"/>
                </a:rPr>
                <a:t>目标和关键成果</a:t>
              </a:r>
              <a:endParaRPr lang="zh-CN" altLang="en-US"/>
            </a:p>
          </p:txBody>
        </p:sp>
        <p:sp>
          <p:nvSpPr>
            <p:cNvPr id="10019" name="Object 10019"/>
            <p:cNvSpPr txBox="1"/>
            <p:nvPr/>
          </p:nvSpPr>
          <p:spPr>
            <a:xfrm>
              <a:off x="3568700" y="8325688"/>
              <a:ext cx="4143694" cy="14859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25000"/>
                </a:lnSpc>
              </a:pPr>
              <a:r>
                <a:rPr sz="2600" i="0" b="0" dirty="0" smtClean="0" lang="zh-CN">
                  <a:solidFill>
                    <a:srgbClr val="111111"/>
                  </a:solidFill>
                  <a:latin typeface="OPPOSans-R"/>
                  <a:ea typeface="OPPOSans-R"/>
                </a:rPr>
                <a:t>是一套定义和跟踪目标及其完成情况的管理工具和方法</a:t>
              </a:r>
              <a:endParaRPr lang="zh-CN" altLang="en-US"/>
            </a:p>
          </p:txBody>
        </p:sp>
        <p:sp>
          <p:nvSpPr>
            <p:cNvPr id="10020" name="Object 10020"/>
            <p:cNvSpPr txBox="1"/>
            <p:nvPr/>
          </p:nvSpPr>
          <p:spPr>
            <a:xfrm>
              <a:off x="3568700" y="5911793"/>
              <a:ext cx="3337601" cy="1206499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10000"/>
                </a:lnSpc>
              </a:pPr>
              <a:r>
                <a:rPr sz="7200" i="0" b="0" dirty="0" smtClean="0" lang="zh-CN">
                  <a:solidFill>
                    <a:srgbClr val="0949AB"/>
                  </a:solidFill>
                  <a:latin typeface="OPPOSans-M"/>
                  <a:ea typeface="OPPOSans-M"/>
                </a:rPr>
                <a:t>01</a:t>
              </a:r>
              <a:endParaRPr lang="zh-CN" altLang="en-US"/>
            </a:p>
          </p:txBody>
        </p:sp>
      </p:grpSp>
      <p:grpSp>
        <p:nvGrpSpPr>
          <p:cNvPr id="10021" name="组合 10021"/>
          <p:cNvGrpSpPr/>
          <p:nvPr/>
        </p:nvGrpSpPr>
        <p:grpSpPr>
          <a:xfrm>
            <a:off x="9461500" y="4851400"/>
            <a:ext cx="5575300" cy="7658100"/>
            <a:chOff x="9461500" y="4851400"/>
            <a:chExt cx="5575300" cy="7658100"/>
          </a:xfrm>
        </p:grpSpPr>
        <p:pic>
          <p:nvPicPr>
            <p:cNvPr id="10022" name="image 10022"/>
            <p:cNvPicPr>
              <a:picLocks noChangeAspect="1"/>
            </p:cNvPicPr>
            <p:nvPr/>
          </p:nvPicPr>
          <p:blipFill>
            <a:blip r:embed="rId10022">
                </a:blip>
            <a:srcRect/>
            <a:stretch>
              <a:fillRect/>
            </a:stretch>
          </p:blipFill>
          <p:spPr>
            <a:xfrm rot="0" flipV="0" flipH="0">
              <a:off x="9499600" y="4914900"/>
              <a:ext cx="5537200" cy="7594600"/>
            </a:xfrm>
            <a:prstGeom prst="rect">
              <a:avLst/>
            </a:prstGeom>
          </p:spPr>
        </p:pic>
        <p:pic>
          <p:nvPicPr>
            <p:cNvPr id="10023" name="image 10023"/>
            <p:cNvPicPr>
              <a:picLocks noChangeAspect="1"/>
            </p:cNvPicPr>
            <p:nvPr/>
          </p:nvPicPr>
          <p:blipFill>
            <a:blip r:embed="rId10023">
                </a:blip>
            <a:srcRect/>
            <a:stretch>
              <a:fillRect/>
            </a:stretch>
          </p:blipFill>
          <p:spPr>
            <a:xfrm rot="0" flipV="0" flipH="0">
              <a:off x="9715500" y="5156200"/>
              <a:ext cx="5016500" cy="7061200"/>
            </a:xfrm>
            <a:prstGeom prst="rect">
              <a:avLst/>
            </a:prstGeom>
          </p:spPr>
        </p:pic>
        <p:pic>
          <p:nvPicPr>
            <p:cNvPr id="10024" name="image 10024"/>
            <p:cNvPicPr>
              <a:picLocks noChangeAspect="1"/>
            </p:cNvPicPr>
            <p:nvPr/>
          </p:nvPicPr>
          <p:blipFill>
            <a:blip r:embed="rId10024">
                </a:blip>
            <a:srcRect/>
            <a:stretch>
              <a:fillRect/>
            </a:stretch>
          </p:blipFill>
          <p:spPr>
            <a:xfrm rot="0" flipV="0" flipH="0">
              <a:off x="9461500" y="4851400"/>
              <a:ext cx="939800" cy="7658100"/>
            </a:xfrm>
            <a:prstGeom prst="rect">
              <a:avLst/>
            </a:prstGeom>
          </p:spPr>
        </p:pic>
        <p:sp>
          <p:nvSpPr>
            <p:cNvPr id="10025" name="Object 10025"/>
            <p:cNvSpPr txBox="1"/>
            <p:nvPr/>
          </p:nvSpPr>
          <p:spPr>
            <a:xfrm>
              <a:off x="10223500" y="7346791"/>
              <a:ext cx="4557426" cy="6096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10000"/>
                </a:lnSpc>
              </a:pPr>
              <a:r>
                <a:rPr sz="3600" i="0" b="0" dirty="0" smtClean="0" lang="zh-CN">
                  <a:solidFill>
                    <a:srgbClr val="0949AB"/>
                  </a:solidFill>
                  <a:latin typeface="OPPOSans-M"/>
                  <a:ea typeface="OPPOSans-M"/>
                </a:rPr>
                <a:t>符合SMART法则</a:t>
              </a:r>
              <a:endParaRPr lang="zh-CN" altLang="en-US"/>
            </a:p>
          </p:txBody>
        </p:sp>
        <p:sp>
          <p:nvSpPr>
            <p:cNvPr id="10026" name="Object 10026"/>
            <p:cNvSpPr txBox="1"/>
            <p:nvPr/>
          </p:nvSpPr>
          <p:spPr>
            <a:xfrm>
              <a:off x="10223500" y="8312988"/>
              <a:ext cx="4165601" cy="24765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25000"/>
                </a:lnSpc>
              </a:pPr>
              <a:r>
                <a:rPr sz="2600" i="0" b="0" dirty="0" smtClean="0" lang="zh-CN">
                  <a:solidFill>
                    <a:srgbClr val="111111"/>
                  </a:solidFill>
                  <a:latin typeface="OPPOSans-R"/>
                  <a:ea typeface="OPPOSans-R"/>
                </a:rPr>
                <a:t>即：具体的(Specific) 、可衡量的(Measurable)、 可以达到的(Attainable) 、相关的(Relevant) 、以时间为基础的(Time-based)</a:t>
              </a:r>
              <a:endParaRPr lang="zh-CN" altLang="en-US"/>
            </a:p>
          </p:txBody>
        </p:sp>
        <p:sp>
          <p:nvSpPr>
            <p:cNvPr id="10027" name="Object 10027"/>
            <p:cNvSpPr txBox="1"/>
            <p:nvPr/>
          </p:nvSpPr>
          <p:spPr>
            <a:xfrm>
              <a:off x="10223500" y="5911793"/>
              <a:ext cx="4191000" cy="1206499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10000"/>
                </a:lnSpc>
              </a:pPr>
              <a:r>
                <a:rPr sz="7200" i="0" b="0" dirty="0" smtClean="0" lang="zh-CN">
                  <a:solidFill>
                    <a:srgbClr val="0949AB"/>
                  </a:solidFill>
                  <a:latin typeface="OPPOSans-M"/>
                  <a:ea typeface="OPPOSans-M"/>
                </a:rPr>
                <a:t>02</a:t>
              </a:r>
              <a:endParaRPr lang="zh-CN" altLang="en-US"/>
            </a:p>
          </p:txBody>
        </p:sp>
      </p:grpSp>
      <p:grpSp>
        <p:nvGrpSpPr>
          <p:cNvPr id="10028" name="组合 10028"/>
          <p:cNvGrpSpPr/>
          <p:nvPr/>
        </p:nvGrpSpPr>
        <p:grpSpPr>
          <a:xfrm>
            <a:off x="16014700" y="4851400"/>
            <a:ext cx="5651500" cy="7658100"/>
            <a:chOff x="16014700" y="4851400"/>
            <a:chExt cx="5651500" cy="7658100"/>
          </a:xfrm>
        </p:grpSpPr>
        <p:pic>
          <p:nvPicPr>
            <p:cNvPr id="10029" name="image 10029"/>
            <p:cNvPicPr>
              <a:picLocks noChangeAspect="1"/>
            </p:cNvPicPr>
            <p:nvPr/>
          </p:nvPicPr>
          <p:blipFill>
            <a:blip r:embed="rId10029">
                </a:blip>
            <a:srcRect/>
            <a:stretch>
              <a:fillRect/>
            </a:stretch>
          </p:blipFill>
          <p:spPr>
            <a:xfrm rot="0" flipV="0" flipH="0">
              <a:off x="16129000" y="4914900"/>
              <a:ext cx="5537200" cy="7594600"/>
            </a:xfrm>
            <a:prstGeom prst="rect">
              <a:avLst/>
            </a:prstGeom>
          </p:spPr>
        </p:pic>
        <p:pic>
          <p:nvPicPr>
            <p:cNvPr id="10030" name="image 10030"/>
            <p:cNvPicPr>
              <a:picLocks noChangeAspect="1"/>
            </p:cNvPicPr>
            <p:nvPr/>
          </p:nvPicPr>
          <p:blipFill>
            <a:blip r:embed="rId10030">
                </a:blip>
            <a:srcRect/>
            <a:stretch>
              <a:fillRect/>
            </a:stretch>
          </p:blipFill>
          <p:spPr>
            <a:xfrm rot="0" flipV="0" flipH="0">
              <a:off x="16344900" y="5156200"/>
              <a:ext cx="5016500" cy="7073900"/>
            </a:xfrm>
            <a:prstGeom prst="rect">
              <a:avLst/>
            </a:prstGeom>
          </p:spPr>
        </p:pic>
        <p:pic>
          <p:nvPicPr>
            <p:cNvPr id="10031" name="image 10031"/>
            <p:cNvPicPr>
              <a:picLocks noChangeAspect="1"/>
            </p:cNvPicPr>
            <p:nvPr/>
          </p:nvPicPr>
          <p:blipFill>
            <a:blip r:embed="rId10031">
                </a:blip>
            <a:srcRect/>
            <a:stretch>
              <a:fillRect/>
            </a:stretch>
          </p:blipFill>
          <p:spPr>
            <a:xfrm rot="0" flipV="0" flipH="0">
              <a:off x="16014700" y="4851400"/>
              <a:ext cx="939800" cy="7658100"/>
            </a:xfrm>
            <a:prstGeom prst="rect">
              <a:avLst/>
            </a:prstGeom>
          </p:spPr>
        </p:pic>
        <p:pic>
          <p:nvPicPr>
            <p:cNvPr id="10032" name="image 10032"/>
            <p:cNvPicPr>
              <a:picLocks noChangeAspect="1"/>
            </p:cNvPicPr>
            <p:nvPr/>
          </p:nvPicPr>
          <p:blipFill>
            <a:blip r:embed="rId10032">
                </a:blip>
            <a:srcRect/>
            <a:stretch>
              <a:fillRect/>
            </a:stretch>
          </p:blipFill>
          <p:spPr>
            <a:xfrm rot="0" flipV="0" flipH="0">
              <a:off x="16281400" y="5143500"/>
              <a:ext cx="177800" cy="7073900"/>
            </a:xfrm>
            <a:prstGeom prst="rect">
              <a:avLst/>
            </a:prstGeom>
          </p:spPr>
        </p:pic>
        <p:sp>
          <p:nvSpPr>
            <p:cNvPr id="10033" name="Object 10033"/>
            <p:cNvSpPr txBox="1"/>
            <p:nvPr/>
          </p:nvSpPr>
          <p:spPr>
            <a:xfrm>
              <a:off x="16840200" y="7355340"/>
              <a:ext cx="3387152" cy="6096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10000"/>
                </a:lnSpc>
              </a:pPr>
              <a:r>
                <a:rPr sz="3600" i="0" b="0" dirty="0" smtClean="0" lang="zh-CN">
                  <a:solidFill>
                    <a:srgbClr val="0949AB"/>
                  </a:solidFill>
                  <a:latin typeface="OPPOSans-M"/>
                  <a:ea typeface="OPPOSans-M"/>
                </a:rPr>
                <a:t>设立</a:t>
              </a:r>
              <a:endParaRPr lang="zh-CN" altLang="en-US"/>
            </a:p>
          </p:txBody>
        </p:sp>
        <p:sp>
          <p:nvSpPr>
            <p:cNvPr id="10034" name="Object 10034"/>
            <p:cNvSpPr txBox="1"/>
            <p:nvPr/>
          </p:nvSpPr>
          <p:spPr>
            <a:xfrm>
              <a:off x="16840200" y="8312988"/>
              <a:ext cx="4060416" cy="19812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25000"/>
                </a:lnSpc>
              </a:pPr>
              <a:r>
                <a:rPr sz="2600" i="0" b="0" dirty="0" smtClean="0" lang="zh-CN">
                  <a:solidFill>
                    <a:srgbClr val="111111"/>
                  </a:solidFill>
                  <a:latin typeface="OPPOSans-R"/>
                  <a:ea typeface="OPPOSans-R"/>
                </a:rPr>
                <a:t>绩效目标的设立因职位层级而异。基层职位绩效目标应根据部门职位特点来设定</a:t>
              </a:r>
              <a:endParaRPr lang="zh-CN" altLang="en-US"/>
            </a:p>
          </p:txBody>
        </p:sp>
        <p:sp>
          <p:nvSpPr>
            <p:cNvPr id="10035" name="Object 10035"/>
            <p:cNvSpPr txBox="1"/>
            <p:nvPr/>
          </p:nvSpPr>
          <p:spPr>
            <a:xfrm>
              <a:off x="16840200" y="5911793"/>
              <a:ext cx="3216431" cy="1206499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10000"/>
                </a:lnSpc>
              </a:pPr>
              <a:r>
                <a:rPr sz="7200" i="0" b="0" dirty="0" smtClean="0" lang="zh-CN">
                  <a:solidFill>
                    <a:srgbClr val="0949AB"/>
                  </a:solidFill>
                  <a:latin typeface="OPPOSans-M"/>
                  <a:ea typeface="OPPOSans-M"/>
                </a:rPr>
                <a:t>03</a:t>
              </a:r>
              <a:endParaRPr lang="zh-CN" altLang="en-US"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7F7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1" name="image 1101"/>
          <p:cNvPicPr>
            <a:picLocks noChangeAspect="1"/>
          </p:cNvPicPr>
          <p:nvPr/>
        </p:nvPicPr>
        <p:blipFill>
          <a:blip r:embed="rId1101">
                </a:blip>
          <a:srcRect/>
          <a:stretch>
            <a:fillRect/>
          </a:stretch>
        </p:blipFill>
        <p:spPr>
          <a:xfrm rot="0" flipV="0" flipH="0">
            <a:off x="-279400" y="-292100"/>
            <a:ext cx="5588000" cy="4051300"/>
          </a:xfrm>
          <a:prstGeom prst="rect">
            <a:avLst/>
          </a:prstGeom>
        </p:spPr>
      </p:pic>
      <p:pic>
        <p:nvPicPr>
          <p:cNvPr id="1102" name="image 1102"/>
          <p:cNvPicPr>
            <a:picLocks noChangeAspect="1"/>
          </p:cNvPicPr>
          <p:nvPr/>
        </p:nvPicPr>
        <p:blipFill>
          <a:blip r:embed="rId1102">
                </a:blip>
          <a:srcRect/>
          <a:stretch>
            <a:fillRect/>
          </a:stretch>
        </p:blipFill>
        <p:spPr>
          <a:xfrm rot="0" flipV="0" flipH="0">
            <a:off x="-25400" y="-25400"/>
            <a:ext cx="5308600" cy="3543300"/>
          </a:xfrm>
          <a:prstGeom prst="rect">
            <a:avLst/>
          </a:prstGeom>
        </p:spPr>
      </p:pic>
      <p:pic>
        <p:nvPicPr>
          <p:cNvPr id="1103" name="image 1103"/>
          <p:cNvPicPr>
            <a:picLocks noChangeAspect="1"/>
          </p:cNvPicPr>
          <p:nvPr/>
        </p:nvPicPr>
        <p:blipFill>
          <a:blip r:embed="rId1103">
                </a:blip>
          <a:srcRect/>
          <a:stretch>
            <a:fillRect/>
          </a:stretch>
        </p:blipFill>
        <p:spPr>
          <a:xfrm rot="0" flipV="0" flipH="0">
            <a:off x="20510500" y="11036300"/>
            <a:ext cx="2070100" cy="2082800"/>
          </a:xfrm>
          <a:prstGeom prst="rect">
            <a:avLst/>
          </a:prstGeom>
        </p:spPr>
      </p:pic>
      <p:pic>
        <p:nvPicPr>
          <p:cNvPr id="1104" name="image 1104"/>
          <p:cNvPicPr>
            <a:picLocks noChangeAspect="1"/>
          </p:cNvPicPr>
          <p:nvPr/>
        </p:nvPicPr>
        <p:blipFill>
          <a:blip r:embed="rId1104">
                </a:blip>
          <a:srcRect/>
          <a:stretch>
            <a:fillRect/>
          </a:stretch>
        </p:blipFill>
        <p:spPr>
          <a:xfrm rot="0" flipV="0" flipH="0">
            <a:off x="18224500" y="10071100"/>
            <a:ext cx="6515100" cy="3975100"/>
          </a:xfrm>
          <a:prstGeom prst="rect">
            <a:avLst/>
          </a:prstGeom>
        </p:spPr>
      </p:pic>
      <p:pic>
        <p:nvPicPr>
          <p:cNvPr id="1105" name="image 1105"/>
          <p:cNvPicPr>
            <a:picLocks noChangeAspect="1"/>
          </p:cNvPicPr>
          <p:nvPr/>
        </p:nvPicPr>
        <p:blipFill>
          <a:blip r:embed="rId1105">
                </a:blip>
          <a:srcRect/>
          <a:stretch>
            <a:fillRect/>
          </a:stretch>
        </p:blipFill>
        <p:spPr>
          <a:xfrm rot="0" flipV="0" flipH="0">
            <a:off x="18415000" y="10261600"/>
            <a:ext cx="5994400" cy="3479800"/>
          </a:xfrm>
          <a:prstGeom prst="rect">
            <a:avLst/>
          </a:prstGeom>
        </p:spPr>
      </p:pic>
      <p:pic>
        <p:nvPicPr>
          <p:cNvPr id="1106" name="image 1106"/>
          <p:cNvPicPr>
            <a:picLocks noChangeAspect="1"/>
          </p:cNvPicPr>
          <p:nvPr/>
        </p:nvPicPr>
        <p:blipFill>
          <a:blip r:embed="rId1106">
                </a:blip>
          <a:srcRect/>
          <a:stretch>
            <a:fillRect/>
          </a:stretch>
        </p:blipFill>
        <p:spPr>
          <a:xfrm rot="0" flipV="0" flipH="0">
            <a:off x="2197100" y="1168400"/>
            <a:ext cx="850900" cy="838200"/>
          </a:xfrm>
          <a:prstGeom prst="rect">
            <a:avLst/>
          </a:prstGeom>
        </p:spPr>
      </p:pic>
      <p:pic>
        <p:nvPicPr>
          <p:cNvPr id="1107" name="image 1107"/>
          <p:cNvPicPr>
            <a:picLocks noChangeAspect="1"/>
          </p:cNvPicPr>
          <p:nvPr/>
        </p:nvPicPr>
        <p:blipFill>
          <a:blip r:embed="rId1107">
                </a:blip>
          <a:srcRect/>
          <a:stretch>
            <a:fillRect/>
          </a:stretch>
        </p:blipFill>
        <p:spPr>
          <a:xfrm rot="0" flipV="0" flipH="0">
            <a:off x="1358900" y="2540000"/>
            <a:ext cx="469900" cy="723900"/>
          </a:xfrm>
          <a:prstGeom prst="rect">
            <a:avLst/>
          </a:prstGeom>
        </p:spPr>
      </p:pic>
      <p:grpSp>
        <p:nvGrpSpPr>
          <p:cNvPr id="1108" name="组合 1108"/>
          <p:cNvGrpSpPr/>
          <p:nvPr/>
        </p:nvGrpSpPr>
        <p:grpSpPr>
          <a:xfrm>
            <a:off x="8319020" y="1035050"/>
            <a:ext cx="7745959" cy="2959100"/>
            <a:chOff x="8319020" y="1035050"/>
            <a:chExt cx="7745959" cy="2959100"/>
          </a:xfrm>
        </p:grpSpPr>
        <p:pic>
          <p:nvPicPr>
            <p:cNvPr id="1109" name="image 1109"/>
            <p:cNvPicPr>
              <a:picLocks noChangeAspect="1"/>
            </p:cNvPicPr>
            <p:nvPr/>
          </p:nvPicPr>
          <p:blipFill>
            <a:blip r:embed="rId1109">
                </a:blip>
            <a:srcRect/>
            <a:stretch>
              <a:fillRect/>
            </a:stretch>
          </p:blipFill>
          <p:spPr>
            <a:xfrm rot="0" flipV="0" flipH="0">
              <a:off x="10071100" y="1035050"/>
              <a:ext cx="2070100" cy="2082800"/>
            </a:xfrm>
            <a:prstGeom prst="rect">
              <a:avLst/>
            </a:prstGeom>
          </p:spPr>
        </p:pic>
        <p:sp>
          <p:nvSpPr>
            <p:cNvPr id="11010" name="Object 11010"/>
            <p:cNvSpPr txBox="1"/>
            <p:nvPr/>
          </p:nvSpPr>
          <p:spPr>
            <a:xfrm>
              <a:off x="8560008" y="2000250"/>
              <a:ext cx="7263983" cy="11684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110000"/>
                </a:lnSpc>
              </a:pPr>
              <a:r>
                <a:rPr sz="7000" i="0" b="0" dirty="0" smtClean="0" lang="zh-CN">
                  <a:solidFill>
                    <a:srgbClr val="0949AB"/>
                  </a:solidFill>
                  <a:latin typeface="OPPOSans-B"/>
                  <a:ea typeface="OPPOSans-B"/>
                </a:rPr>
                <a:t>福利</a:t>
              </a:r>
              <a:endParaRPr lang="zh-CN" altLang="en-US"/>
            </a:p>
          </p:txBody>
        </p:sp>
        <p:sp>
          <p:nvSpPr>
            <p:cNvPr id="11011" name="Object 11011"/>
            <p:cNvSpPr txBox="1"/>
            <p:nvPr/>
          </p:nvSpPr>
          <p:spPr>
            <a:xfrm>
              <a:off x="8319020" y="3181350"/>
              <a:ext cx="7745959" cy="7366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110000"/>
                </a:lnSpc>
              </a:pPr>
              <a:r>
                <a:rPr sz="4400" i="0" b="0" dirty="0" smtClean="0" lang="zh-CN">
                  <a:solidFill>
                    <a:srgbClr val="0949AB"/>
                  </a:solidFill>
                  <a:latin typeface="OPPOSans-B"/>
                  <a:ea typeface="OPPOSans-B"/>
                </a:rPr>
                <a:t>WELFARE</a:t>
              </a:r>
              <a:endParaRPr lang="zh-CN" altLang="en-US"/>
            </a:p>
          </p:txBody>
        </p:sp>
      </p:grpSp>
      <p:grpSp>
        <p:nvGrpSpPr>
          <p:cNvPr id="11012" name="组合 11012"/>
          <p:cNvGrpSpPr/>
          <p:nvPr/>
        </p:nvGrpSpPr>
        <p:grpSpPr>
          <a:xfrm>
            <a:off x="12801600" y="5029200"/>
            <a:ext cx="7658100" cy="6725488"/>
            <a:chOff x="12801600" y="5029200"/>
            <a:chExt cx="7658100" cy="6725488"/>
          </a:xfrm>
        </p:grpSpPr>
        <p:pic>
          <p:nvPicPr>
            <p:cNvPr id="11013" name="image 11013"/>
            <p:cNvPicPr>
              <a:picLocks noChangeAspect="1"/>
            </p:cNvPicPr>
            <p:nvPr/>
          </p:nvPicPr>
          <p:blipFill>
            <a:blip r:embed="rId11013">
                </a:blip>
            <a:srcRect/>
            <a:stretch>
              <a:fillRect/>
            </a:stretch>
          </p:blipFill>
          <p:spPr>
            <a:xfrm rot="0" flipV="0" flipH="0">
              <a:off x="12801600" y="5029200"/>
              <a:ext cx="7658100" cy="3530600"/>
            </a:xfrm>
            <a:prstGeom prst="rect">
              <a:avLst/>
            </a:prstGeom>
          </p:spPr>
        </p:pic>
        <p:sp>
          <p:nvSpPr>
            <p:cNvPr id="11014" name="Object 11014"/>
            <p:cNvSpPr txBox="1"/>
            <p:nvPr/>
          </p:nvSpPr>
          <p:spPr>
            <a:xfrm>
              <a:off x="13449300" y="8897540"/>
              <a:ext cx="5358983" cy="6731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10000"/>
                </a:lnSpc>
              </a:pPr>
              <a:r>
                <a:rPr sz="4000" i="0" b="0" dirty="0" smtClean="0" lang="zh-CN">
                  <a:solidFill>
                    <a:srgbClr val="FFAE00"/>
                  </a:solidFill>
                  <a:latin typeface="OPPOSans-M"/>
                  <a:ea typeface="OPPOSans-M"/>
                </a:rPr>
                <a:t>饮食补贴</a:t>
              </a:r>
              <a:endParaRPr lang="zh-CN" altLang="en-US"/>
            </a:p>
          </p:txBody>
        </p:sp>
        <p:sp>
          <p:nvSpPr>
            <p:cNvPr id="11015" name="Object 11015"/>
            <p:cNvSpPr txBox="1"/>
            <p:nvPr/>
          </p:nvSpPr>
          <p:spPr>
            <a:xfrm>
              <a:off x="13487400" y="10078288"/>
              <a:ext cx="6591300" cy="16002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25000"/>
                </a:lnSpc>
              </a:pPr>
              <a:r>
                <a:rPr sz="2800" i="0" b="0" dirty="0" smtClean="0" lang="zh-CN">
                  <a:solidFill>
                    <a:srgbClr val="111111"/>
                  </a:solidFill>
                  <a:latin typeface="OPPOSans-R"/>
                  <a:ea typeface="OPPOSans-R"/>
                </a:rPr>
                <a:t>在公司，早餐免费，深夜留在公司加班的人夜宵免费。夜宵特供各式各类啤酒红酒调味酒。</a:t>
              </a:r>
              <a:endParaRPr lang="zh-CN" altLang="en-US"/>
            </a:p>
          </p:txBody>
        </p:sp>
        <p:pic>
          <p:nvPicPr>
            <p:cNvPr id="11016" name="image 11016"/>
            <p:cNvPicPr>
              <a:picLocks noChangeAspect="1"/>
            </p:cNvPicPr>
            <p:nvPr/>
          </p:nvPicPr>
          <p:blipFill>
            <a:blip r:embed="rId11016">
                </a:blip>
            <a:srcRect/>
            <a:stretch>
              <a:fillRect/>
            </a:stretch>
          </p:blipFill>
          <p:spPr>
            <a:xfrm rot="0" flipV="0" flipH="0">
              <a:off x="12814300" y="5029200"/>
              <a:ext cx="127000" cy="4902200"/>
            </a:xfrm>
            <a:prstGeom prst="rect">
              <a:avLst/>
            </a:prstGeom>
          </p:spPr>
        </p:pic>
      </p:grpSp>
      <p:grpSp>
        <p:nvGrpSpPr>
          <p:cNvPr id="11017" name="组合 11017"/>
          <p:cNvGrpSpPr/>
          <p:nvPr/>
        </p:nvGrpSpPr>
        <p:grpSpPr>
          <a:xfrm>
            <a:off x="3924300" y="5029200"/>
            <a:ext cx="7658100" cy="6725488"/>
            <a:chOff x="3924300" y="5029200"/>
            <a:chExt cx="7658100" cy="6725488"/>
          </a:xfrm>
        </p:grpSpPr>
        <p:pic>
          <p:nvPicPr>
            <p:cNvPr id="11018" name="image 11018"/>
            <p:cNvPicPr>
              <a:picLocks noChangeAspect="1"/>
            </p:cNvPicPr>
            <p:nvPr/>
          </p:nvPicPr>
          <p:blipFill>
            <a:blip r:embed="rId11018">
                </a:blip>
            <a:srcRect/>
            <a:stretch>
              <a:fillRect/>
            </a:stretch>
          </p:blipFill>
          <p:spPr>
            <a:xfrm rot="0" flipV="0" flipH="0">
              <a:off x="3924300" y="5029200"/>
              <a:ext cx="7658100" cy="3530600"/>
            </a:xfrm>
            <a:prstGeom prst="rect">
              <a:avLst/>
            </a:prstGeom>
          </p:spPr>
        </p:pic>
        <p:sp>
          <p:nvSpPr>
            <p:cNvPr id="11019" name="Object 11019"/>
            <p:cNvSpPr txBox="1"/>
            <p:nvPr/>
          </p:nvSpPr>
          <p:spPr>
            <a:xfrm>
              <a:off x="4610100" y="8899128"/>
              <a:ext cx="5334000" cy="6731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10000"/>
                </a:lnSpc>
              </a:pPr>
              <a:r>
                <a:rPr sz="4000" i="0" b="0" dirty="0" smtClean="0" lang="zh-CN">
                  <a:solidFill>
                    <a:srgbClr val="0949AB"/>
                  </a:solidFill>
                  <a:latin typeface="OPPOSans-M"/>
                  <a:ea typeface="OPPOSans-M"/>
                </a:rPr>
                <a:t>内部健身房</a:t>
              </a:r>
              <a:endParaRPr lang="zh-CN" altLang="en-US"/>
            </a:p>
          </p:txBody>
        </p:sp>
        <p:sp>
          <p:nvSpPr>
            <p:cNvPr id="11020" name="Object 11020"/>
            <p:cNvSpPr txBox="1"/>
            <p:nvPr/>
          </p:nvSpPr>
          <p:spPr>
            <a:xfrm>
              <a:off x="4610100" y="10078288"/>
              <a:ext cx="6591300" cy="16002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25000"/>
                </a:lnSpc>
              </a:pPr>
              <a:r>
                <a:rPr sz="2800" i="0" b="0" dirty="0" smtClean="0" lang="zh-CN">
                  <a:solidFill>
                    <a:srgbClr val="111111"/>
                  </a:solidFill>
                  <a:latin typeface="OPPOSans-R"/>
                  <a:ea typeface="OPPOSans-R"/>
                </a:rPr>
                <a:t>公司关心员工健康，为员工提供免费的健身房，健身房提供五十架跑步机，并提供室外室内游泳池和网球场</a:t>
              </a:r>
              <a:endParaRPr lang="zh-CN" altLang="en-US"/>
            </a:p>
          </p:txBody>
        </p:sp>
        <p:pic>
          <p:nvPicPr>
            <p:cNvPr id="11021" name="image 11021"/>
            <p:cNvPicPr>
              <a:picLocks noChangeAspect="1"/>
            </p:cNvPicPr>
            <p:nvPr/>
          </p:nvPicPr>
          <p:blipFill>
            <a:blip r:embed="rId11021">
                </a:blip>
            <a:srcRect/>
            <a:stretch>
              <a:fillRect/>
            </a:stretch>
          </p:blipFill>
          <p:spPr>
            <a:xfrm rot="0" flipV="0" flipH="0">
              <a:off x="3937000" y="5029200"/>
              <a:ext cx="127000" cy="49022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7F7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1" name="image 1201"/>
          <p:cNvPicPr>
            <a:picLocks noChangeAspect="1"/>
          </p:cNvPicPr>
          <p:nvPr/>
        </p:nvPicPr>
        <p:blipFill>
          <a:blip r:embed="rId1201">
                </a:blip>
          <a:srcRect/>
          <a:stretch>
            <a:fillRect/>
          </a:stretch>
        </p:blipFill>
        <p:spPr>
          <a:xfrm rot="0" flipV="0" flipH="0">
            <a:off x="2197100" y="1270000"/>
            <a:ext cx="850900" cy="850900"/>
          </a:xfrm>
          <a:prstGeom prst="rect">
            <a:avLst/>
          </a:prstGeom>
        </p:spPr>
      </p:pic>
      <p:pic>
        <p:nvPicPr>
          <p:cNvPr id="1202" name="image 1202"/>
          <p:cNvPicPr>
            <a:picLocks noChangeAspect="1"/>
          </p:cNvPicPr>
          <p:nvPr/>
        </p:nvPicPr>
        <p:blipFill>
          <a:blip r:embed="rId1202">
                </a:blip>
          <a:srcRect/>
          <a:stretch>
            <a:fillRect/>
          </a:stretch>
        </p:blipFill>
        <p:spPr>
          <a:xfrm rot="0" flipV="0" flipH="0">
            <a:off x="-279400" y="-292100"/>
            <a:ext cx="5588000" cy="4051300"/>
          </a:xfrm>
          <a:prstGeom prst="rect">
            <a:avLst/>
          </a:prstGeom>
        </p:spPr>
      </p:pic>
      <p:pic>
        <p:nvPicPr>
          <p:cNvPr id="1203" name="image 1203"/>
          <p:cNvPicPr>
            <a:picLocks noChangeAspect="1"/>
          </p:cNvPicPr>
          <p:nvPr/>
        </p:nvPicPr>
        <p:blipFill>
          <a:blip r:embed="rId1203">
                </a:blip>
          <a:srcRect/>
          <a:stretch>
            <a:fillRect/>
          </a:stretch>
        </p:blipFill>
        <p:spPr>
          <a:xfrm rot="0" flipV="0" flipH="0">
            <a:off x="-25400" y="-25400"/>
            <a:ext cx="5308600" cy="3543300"/>
          </a:xfrm>
          <a:prstGeom prst="rect">
            <a:avLst/>
          </a:prstGeom>
        </p:spPr>
      </p:pic>
      <p:pic>
        <p:nvPicPr>
          <p:cNvPr id="1204" name="image 1204"/>
          <p:cNvPicPr>
            <a:picLocks noChangeAspect="1"/>
          </p:cNvPicPr>
          <p:nvPr/>
        </p:nvPicPr>
        <p:blipFill>
          <a:blip r:embed="rId1204">
                </a:blip>
          <a:srcRect/>
          <a:stretch>
            <a:fillRect/>
          </a:stretch>
        </p:blipFill>
        <p:spPr>
          <a:xfrm rot="0" flipV="0" flipH="0">
            <a:off x="1320800" y="2362200"/>
            <a:ext cx="469900" cy="723900"/>
          </a:xfrm>
          <a:prstGeom prst="rect">
            <a:avLst/>
          </a:prstGeom>
        </p:spPr>
      </p:pic>
      <p:pic>
        <p:nvPicPr>
          <p:cNvPr id="1205" name="image 1205"/>
          <p:cNvPicPr>
            <a:picLocks noChangeAspect="1"/>
          </p:cNvPicPr>
          <p:nvPr/>
        </p:nvPicPr>
        <p:blipFill>
          <a:blip r:embed="rId1205">
                </a:blip>
          <a:srcRect/>
          <a:stretch>
            <a:fillRect/>
          </a:stretch>
        </p:blipFill>
        <p:spPr>
          <a:xfrm rot="0" flipV="0" flipH="0">
            <a:off x="19151600" y="-254000"/>
            <a:ext cx="5588000" cy="4051300"/>
          </a:xfrm>
          <a:prstGeom prst="rect">
            <a:avLst/>
          </a:prstGeom>
        </p:spPr>
      </p:pic>
      <p:pic>
        <p:nvPicPr>
          <p:cNvPr id="1206" name="image 1206"/>
          <p:cNvPicPr>
            <a:picLocks noChangeAspect="1"/>
          </p:cNvPicPr>
          <p:nvPr/>
        </p:nvPicPr>
        <p:blipFill>
          <a:blip r:embed="rId1206">
                </a:blip>
          <a:srcRect/>
          <a:stretch>
            <a:fillRect/>
          </a:stretch>
        </p:blipFill>
        <p:spPr>
          <a:xfrm rot="0" flipV="0" flipH="0">
            <a:off x="19100800" y="0"/>
            <a:ext cx="5308600" cy="3556000"/>
          </a:xfrm>
          <a:prstGeom prst="rect">
            <a:avLst/>
          </a:prstGeom>
        </p:spPr>
      </p:pic>
      <p:pic>
        <p:nvPicPr>
          <p:cNvPr id="1207" name="image 1207"/>
          <p:cNvPicPr>
            <a:picLocks noChangeAspect="1"/>
          </p:cNvPicPr>
          <p:nvPr/>
        </p:nvPicPr>
        <p:blipFill>
          <a:blip r:embed="rId1207">
                </a:blip>
          <a:srcRect/>
          <a:stretch>
            <a:fillRect/>
          </a:stretch>
        </p:blipFill>
        <p:spPr>
          <a:xfrm rot="0" flipV="0" flipH="0">
            <a:off x="16383000" y="12471400"/>
            <a:ext cx="2070100" cy="2082800"/>
          </a:xfrm>
          <a:prstGeom prst="rect">
            <a:avLst/>
          </a:prstGeom>
        </p:spPr>
      </p:pic>
      <p:pic>
        <p:nvPicPr>
          <p:cNvPr id="1208" name="image 1208"/>
          <p:cNvPicPr>
            <a:picLocks noChangeAspect="1"/>
          </p:cNvPicPr>
          <p:nvPr/>
        </p:nvPicPr>
        <p:blipFill>
          <a:blip r:embed="rId1208">
                </a:blip>
          <a:srcRect/>
          <a:stretch>
            <a:fillRect/>
          </a:stretch>
        </p:blipFill>
        <p:spPr>
          <a:xfrm rot="0" flipV="0" flipH="0">
            <a:off x="17259300" y="10350500"/>
            <a:ext cx="7480300" cy="3695700"/>
          </a:xfrm>
          <a:prstGeom prst="rect">
            <a:avLst/>
          </a:prstGeom>
        </p:spPr>
      </p:pic>
      <p:pic>
        <p:nvPicPr>
          <p:cNvPr id="1209" name="image 1209"/>
          <p:cNvPicPr>
            <a:picLocks noChangeAspect="1"/>
          </p:cNvPicPr>
          <p:nvPr/>
        </p:nvPicPr>
        <p:blipFill>
          <a:blip r:embed="rId1209">
                </a:blip>
          <a:srcRect/>
          <a:stretch>
            <a:fillRect/>
          </a:stretch>
        </p:blipFill>
        <p:spPr>
          <a:xfrm rot="0" flipV="0" flipH="0">
            <a:off x="17437100" y="10439400"/>
            <a:ext cx="6972300" cy="3302000"/>
          </a:xfrm>
          <a:prstGeom prst="rect">
            <a:avLst/>
          </a:prstGeom>
        </p:spPr>
      </p:pic>
      <p:pic>
        <p:nvPicPr>
          <p:cNvPr id="12010" name="image 12010"/>
          <p:cNvPicPr>
            <a:picLocks noChangeAspect="1"/>
          </p:cNvPicPr>
          <p:nvPr/>
        </p:nvPicPr>
        <p:blipFill>
          <a:blip r:embed="rId12010">
                </a:blip>
          <a:srcRect/>
          <a:stretch>
            <a:fillRect/>
          </a:stretch>
        </p:blipFill>
        <p:spPr>
          <a:xfrm rot="0" flipV="0" flipH="0">
            <a:off x="21869400" y="1701800"/>
            <a:ext cx="850900" cy="838200"/>
          </a:xfrm>
          <a:prstGeom prst="rect">
            <a:avLst/>
          </a:prstGeom>
        </p:spPr>
      </p:pic>
      <p:pic>
        <p:nvPicPr>
          <p:cNvPr id="12011" name="image 12011"/>
          <p:cNvPicPr>
            <a:picLocks noChangeAspect="1"/>
          </p:cNvPicPr>
          <p:nvPr/>
        </p:nvPicPr>
        <p:blipFill>
          <a:blip r:embed="rId12011">
                </a:blip>
          <a:srcRect/>
          <a:stretch>
            <a:fillRect/>
          </a:stretch>
        </p:blipFill>
        <p:spPr>
          <a:xfrm rot="0" flipV="0" flipH="0">
            <a:off x="21869400" y="11785600"/>
            <a:ext cx="850900" cy="838200"/>
          </a:xfrm>
          <a:prstGeom prst="rect">
            <a:avLst/>
          </a:prstGeom>
        </p:spPr>
      </p:pic>
      <p:pic>
        <p:nvPicPr>
          <p:cNvPr id="12012" name="image 12012"/>
          <p:cNvPicPr>
            <a:picLocks noChangeAspect="1"/>
          </p:cNvPicPr>
          <p:nvPr/>
        </p:nvPicPr>
        <p:blipFill>
          <a:blip r:embed="rId12012">
                </a:blip>
          <a:srcRect/>
          <a:stretch>
            <a:fillRect/>
          </a:stretch>
        </p:blipFill>
        <p:spPr>
          <a:xfrm rot="0" flipV="0" flipH="0">
            <a:off x="20408900" y="1016000"/>
            <a:ext cx="469900" cy="723900"/>
          </a:xfrm>
          <a:prstGeom prst="rect">
            <a:avLst/>
          </a:prstGeom>
        </p:spPr>
      </p:pic>
      <p:grpSp>
        <p:nvGrpSpPr>
          <p:cNvPr id="12013" name="组合 12013"/>
          <p:cNvGrpSpPr/>
          <p:nvPr/>
        </p:nvGrpSpPr>
        <p:grpSpPr>
          <a:xfrm>
            <a:off x="6349895" y="1015999"/>
            <a:ext cx="11684208" cy="2998149"/>
            <a:chOff x="6349895" y="1015999"/>
            <a:chExt cx="11684208" cy="2998149"/>
          </a:xfrm>
        </p:grpSpPr>
        <p:pic>
          <p:nvPicPr>
            <p:cNvPr id="12014" name="image 12014"/>
            <p:cNvPicPr>
              <a:picLocks noChangeAspect="1"/>
            </p:cNvPicPr>
            <p:nvPr/>
          </p:nvPicPr>
          <p:blipFill>
            <a:blip r:embed="rId12014">
                </a:blip>
            <a:srcRect/>
            <a:stretch>
              <a:fillRect/>
            </a:stretch>
          </p:blipFill>
          <p:spPr>
            <a:xfrm rot="0" flipV="0" flipH="0">
              <a:off x="7950200" y="1015999"/>
              <a:ext cx="2070100" cy="2082800"/>
            </a:xfrm>
            <a:prstGeom prst="rect">
              <a:avLst/>
            </a:prstGeom>
          </p:spPr>
        </p:pic>
        <p:sp>
          <p:nvSpPr>
            <p:cNvPr id="12015" name="Object 12015"/>
            <p:cNvSpPr txBox="1"/>
            <p:nvPr/>
          </p:nvSpPr>
          <p:spPr>
            <a:xfrm>
              <a:off x="6749217" y="2020249"/>
              <a:ext cx="10885565" cy="11684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110000"/>
                </a:lnSpc>
              </a:pPr>
              <a:r>
                <a:rPr sz="7000" i="0" b="0" dirty="0" smtClean="0" lang="zh-CN">
                  <a:solidFill>
                    <a:srgbClr val="0949AB"/>
                  </a:solidFill>
                  <a:latin typeface="OPPOSans-B"/>
                  <a:ea typeface="OPPOSans-B"/>
                </a:rPr>
                <a:t>薪酬&amp;发薪时间</a:t>
              </a:r>
              <a:endParaRPr lang="zh-CN" altLang="en-US"/>
            </a:p>
          </p:txBody>
        </p:sp>
        <p:sp>
          <p:nvSpPr>
            <p:cNvPr id="12016" name="Object 12016"/>
            <p:cNvSpPr txBox="1"/>
            <p:nvPr/>
          </p:nvSpPr>
          <p:spPr>
            <a:xfrm>
              <a:off x="6349895" y="3201349"/>
              <a:ext cx="11684208" cy="7366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110000"/>
                </a:lnSpc>
              </a:pPr>
              <a:r>
                <a:rPr sz="4400" i="0" b="0" dirty="0" smtClean="0" lang="zh-CN">
                  <a:solidFill>
                    <a:srgbClr val="0949AB"/>
                  </a:solidFill>
                  <a:latin typeface="OPPOSans-B"/>
                  <a:ea typeface="OPPOSans-B"/>
                </a:rPr>
                <a:t>WAGE AND PAYING TIME</a:t>
              </a:r>
              <a:endParaRPr lang="zh-CN" altLang="en-US"/>
            </a:p>
          </p:txBody>
        </p:sp>
      </p:grpSp>
      <p:grpSp>
        <p:nvGrpSpPr>
          <p:cNvPr id="12017" name="组合 12017"/>
          <p:cNvGrpSpPr/>
          <p:nvPr/>
        </p:nvGrpSpPr>
        <p:grpSpPr>
          <a:xfrm>
            <a:off x="3411980" y="5626100"/>
            <a:ext cx="5212829" cy="4058488"/>
            <a:chOff x="3411980" y="5626100"/>
            <a:chExt cx="5212829" cy="4058488"/>
          </a:xfrm>
        </p:grpSpPr>
        <p:pic>
          <p:nvPicPr>
            <p:cNvPr id="12018" name="image 12018"/>
            <p:cNvPicPr>
              <a:picLocks noChangeAspect="1"/>
            </p:cNvPicPr>
            <p:nvPr/>
          </p:nvPicPr>
          <p:blipFill>
            <a:blip r:embed="rId12018">
                </a:blip>
            <a:srcRect/>
            <a:stretch>
              <a:fillRect/>
            </a:stretch>
          </p:blipFill>
          <p:spPr>
            <a:xfrm rot="0" flipV="0" flipH="0">
              <a:off x="4876800" y="5626100"/>
              <a:ext cx="2476500" cy="2476500"/>
            </a:xfrm>
            <a:prstGeom prst="rect">
              <a:avLst/>
            </a:prstGeom>
          </p:spPr>
        </p:pic>
        <p:pic>
          <p:nvPicPr>
            <p:cNvPr id="12019" name="image 12019"/>
            <p:cNvPicPr>
              <a:picLocks noChangeAspect="1"/>
            </p:cNvPicPr>
            <p:nvPr/>
          </p:nvPicPr>
          <p:blipFill>
            <a:blip r:embed="rId12019">
                </a:blip>
            <a:srcRect/>
            <a:stretch>
              <a:fillRect/>
            </a:stretch>
          </p:blipFill>
          <p:spPr>
            <a:xfrm rot="0" flipV="0" flipH="0">
              <a:off x="4965700" y="5791200"/>
              <a:ext cx="2146300" cy="2146300"/>
            </a:xfrm>
            <a:prstGeom prst="rect">
              <a:avLst/>
            </a:prstGeom>
          </p:spPr>
        </p:pic>
        <p:pic>
          <p:nvPicPr>
            <p:cNvPr id="12020" name="image 12020"/>
            <p:cNvPicPr>
              <a:picLocks noChangeAspect="1"/>
            </p:cNvPicPr>
            <p:nvPr/>
          </p:nvPicPr>
          <p:blipFill>
            <a:blip r:embed="rId12020">
                </a:blip>
            <a:srcRect/>
            <a:stretch>
              <a:fillRect/>
            </a:stretch>
          </p:blipFill>
          <p:spPr>
            <a:xfrm rot="0" flipV="0" flipH="0">
              <a:off x="5638800" y="6489700"/>
              <a:ext cx="812800" cy="762000"/>
            </a:xfrm>
            <a:prstGeom prst="rect">
              <a:avLst/>
            </a:prstGeom>
          </p:spPr>
        </p:pic>
        <p:sp>
          <p:nvSpPr>
            <p:cNvPr id="12021" name="Object 12021"/>
            <p:cNvSpPr txBox="1"/>
            <p:nvPr/>
          </p:nvSpPr>
          <p:spPr>
            <a:xfrm>
              <a:off x="3599149" y="8186340"/>
              <a:ext cx="4838491" cy="6731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110000"/>
                </a:lnSpc>
              </a:pPr>
              <a:r>
                <a:rPr sz="4000" i="0" b="0" dirty="0" smtClean="0" lang="zh-CN">
                  <a:solidFill>
                    <a:srgbClr val="111111"/>
                  </a:solidFill>
                  <a:latin typeface="OPPOSans-M"/>
                  <a:ea typeface="OPPOSans-M"/>
                </a:rPr>
                <a:t>薪酬组成</a:t>
              </a:r>
              <a:endParaRPr lang="zh-CN" altLang="en-US"/>
            </a:p>
          </p:txBody>
        </p:sp>
        <p:sp>
          <p:nvSpPr>
            <p:cNvPr id="12022" name="Object 12022"/>
            <p:cNvSpPr txBox="1"/>
            <p:nvPr/>
          </p:nvSpPr>
          <p:spPr>
            <a:xfrm>
              <a:off x="3411980" y="9074988"/>
              <a:ext cx="5212829" cy="5334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125000"/>
                </a:lnSpc>
              </a:pPr>
              <a:r>
                <a:rPr sz="2800" i="0" b="0" dirty="0" smtClean="0" lang="zh-CN">
                  <a:solidFill>
                    <a:srgbClr val="666666"/>
                  </a:solidFill>
                  <a:latin typeface="OPPOSans-R"/>
                  <a:ea typeface="OPPOSans-R"/>
                </a:rPr>
                <a:t>绩效奖金、基本工资</a:t>
              </a:r>
              <a:endParaRPr lang="zh-CN" altLang="en-US"/>
            </a:p>
          </p:txBody>
        </p:sp>
      </p:grpSp>
      <p:grpSp>
        <p:nvGrpSpPr>
          <p:cNvPr id="12023" name="组合 12023"/>
          <p:cNvGrpSpPr/>
          <p:nvPr/>
        </p:nvGrpSpPr>
        <p:grpSpPr>
          <a:xfrm>
            <a:off x="9769371" y="5626100"/>
            <a:ext cx="4855147" cy="4591888"/>
            <a:chOff x="9769371" y="5626100"/>
            <a:chExt cx="4855147" cy="4591888"/>
          </a:xfrm>
        </p:grpSpPr>
        <p:pic>
          <p:nvPicPr>
            <p:cNvPr id="12024" name="image 12024"/>
            <p:cNvPicPr>
              <a:picLocks noChangeAspect="1"/>
            </p:cNvPicPr>
            <p:nvPr/>
          </p:nvPicPr>
          <p:blipFill>
            <a:blip r:embed="rId12024">
                </a:blip>
            <a:srcRect/>
            <a:stretch>
              <a:fillRect/>
            </a:stretch>
          </p:blipFill>
          <p:spPr>
            <a:xfrm rot="0" flipV="0" flipH="0">
              <a:off x="11049000" y="5626100"/>
              <a:ext cx="2476500" cy="2476500"/>
            </a:xfrm>
            <a:prstGeom prst="rect">
              <a:avLst/>
            </a:prstGeom>
          </p:spPr>
        </p:pic>
        <p:pic>
          <p:nvPicPr>
            <p:cNvPr id="12025" name="image 12025"/>
            <p:cNvPicPr>
              <a:picLocks noChangeAspect="1"/>
            </p:cNvPicPr>
            <p:nvPr/>
          </p:nvPicPr>
          <p:blipFill>
            <a:blip r:embed="rId12025">
                </a:blip>
            <a:srcRect/>
            <a:stretch>
              <a:fillRect/>
            </a:stretch>
          </p:blipFill>
          <p:spPr>
            <a:xfrm rot="0" flipV="0" flipH="0">
              <a:off x="11137899" y="5791200"/>
              <a:ext cx="2146300" cy="2146300"/>
            </a:xfrm>
            <a:prstGeom prst="rect">
              <a:avLst/>
            </a:prstGeom>
          </p:spPr>
        </p:pic>
        <p:pic>
          <p:nvPicPr>
            <p:cNvPr id="12026" name="image 12026"/>
            <p:cNvPicPr>
              <a:picLocks noChangeAspect="1"/>
            </p:cNvPicPr>
            <p:nvPr/>
          </p:nvPicPr>
          <p:blipFill>
            <a:blip r:embed="rId12026">
                </a:blip>
            <a:srcRect/>
            <a:stretch>
              <a:fillRect/>
            </a:stretch>
          </p:blipFill>
          <p:spPr>
            <a:xfrm rot="0" flipV="0" flipH="0">
              <a:off x="11836399" y="6515100"/>
              <a:ext cx="711200" cy="711200"/>
            </a:xfrm>
            <a:prstGeom prst="rect">
              <a:avLst/>
            </a:prstGeom>
          </p:spPr>
        </p:pic>
        <p:sp>
          <p:nvSpPr>
            <p:cNvPr id="12027" name="Object 12027"/>
            <p:cNvSpPr txBox="1"/>
            <p:nvPr/>
          </p:nvSpPr>
          <p:spPr>
            <a:xfrm>
              <a:off x="9769371" y="8186340"/>
              <a:ext cx="4855147" cy="6731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110000"/>
                </a:lnSpc>
              </a:pPr>
              <a:r>
                <a:rPr sz="4000" i="0" b="0" dirty="0" smtClean="0" lang="zh-CN">
                  <a:solidFill>
                    <a:srgbClr val="111111"/>
                  </a:solidFill>
                  <a:latin typeface="OPPOSans-M"/>
                  <a:ea typeface="OPPOSans-M"/>
                </a:rPr>
                <a:t>发薪时间</a:t>
              </a:r>
              <a:endParaRPr lang="zh-CN" altLang="en-US"/>
            </a:p>
          </p:txBody>
        </p:sp>
        <p:sp>
          <p:nvSpPr>
            <p:cNvPr id="12028" name="Object 12028"/>
            <p:cNvSpPr txBox="1"/>
            <p:nvPr/>
          </p:nvSpPr>
          <p:spPr>
            <a:xfrm>
              <a:off x="10162053" y="9074988"/>
              <a:ext cx="4059893" cy="10668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125000"/>
                </a:lnSpc>
              </a:pPr>
              <a:r>
                <a:rPr sz="2800" i="0" b="0" dirty="0" smtClean="0" lang="zh-CN">
                  <a:solidFill>
                    <a:srgbClr val="666666"/>
                  </a:solidFill>
                  <a:latin typeface="OPPOSans-R"/>
                  <a:ea typeface="OPPOSans-R"/>
                </a:rPr>
                <a:t>每月8号，有时候有一些变动</a:t>
              </a:r>
              <a:endParaRPr lang="zh-CN" altLang="en-US"/>
            </a:p>
          </p:txBody>
        </p:sp>
      </p:grpSp>
      <p:grpSp>
        <p:nvGrpSpPr>
          <p:cNvPr id="12029" name="组合 12029"/>
          <p:cNvGrpSpPr/>
          <p:nvPr/>
        </p:nvGrpSpPr>
        <p:grpSpPr>
          <a:xfrm>
            <a:off x="15540531" y="5626100"/>
            <a:ext cx="5837836" cy="4058488"/>
            <a:chOff x="15540531" y="5626100"/>
            <a:chExt cx="5837836" cy="4058488"/>
          </a:xfrm>
        </p:grpSpPr>
        <p:pic>
          <p:nvPicPr>
            <p:cNvPr id="12030" name="image 12030"/>
            <p:cNvPicPr>
              <a:picLocks noChangeAspect="1"/>
            </p:cNvPicPr>
            <p:nvPr/>
          </p:nvPicPr>
          <p:blipFill>
            <a:blip r:embed="rId12030">
                </a:blip>
            <a:srcRect/>
            <a:stretch>
              <a:fillRect/>
            </a:stretch>
          </p:blipFill>
          <p:spPr>
            <a:xfrm rot="0" flipV="0" flipH="0">
              <a:off x="17221200" y="5626100"/>
              <a:ext cx="2476500" cy="2476500"/>
            </a:xfrm>
            <a:prstGeom prst="rect">
              <a:avLst/>
            </a:prstGeom>
          </p:spPr>
        </p:pic>
        <p:pic>
          <p:nvPicPr>
            <p:cNvPr id="12031" name="image 12031"/>
            <p:cNvPicPr>
              <a:picLocks noChangeAspect="1"/>
            </p:cNvPicPr>
            <p:nvPr/>
          </p:nvPicPr>
          <p:blipFill>
            <a:blip r:embed="rId12031">
                </a:blip>
            <a:srcRect/>
            <a:stretch>
              <a:fillRect/>
            </a:stretch>
          </p:blipFill>
          <p:spPr>
            <a:xfrm rot="0" flipV="0" flipH="0">
              <a:off x="17310099" y="5791200"/>
              <a:ext cx="2146300" cy="2146300"/>
            </a:xfrm>
            <a:prstGeom prst="rect">
              <a:avLst/>
            </a:prstGeom>
          </p:spPr>
        </p:pic>
        <p:pic>
          <p:nvPicPr>
            <p:cNvPr id="12032" name="image 12032"/>
            <p:cNvPicPr>
              <a:picLocks noChangeAspect="1"/>
            </p:cNvPicPr>
            <p:nvPr/>
          </p:nvPicPr>
          <p:blipFill>
            <a:blip r:embed="rId12032">
                </a:blip>
            <a:srcRect/>
            <a:stretch>
              <a:fillRect/>
            </a:stretch>
          </p:blipFill>
          <p:spPr>
            <a:xfrm rot="0" flipV="0" flipH="0">
              <a:off x="17995899" y="6489700"/>
              <a:ext cx="749300" cy="762000"/>
            </a:xfrm>
            <a:prstGeom prst="rect">
              <a:avLst/>
            </a:prstGeom>
          </p:spPr>
        </p:pic>
        <p:sp>
          <p:nvSpPr>
            <p:cNvPr id="12033" name="Object 12033"/>
            <p:cNvSpPr txBox="1"/>
            <p:nvPr/>
          </p:nvSpPr>
          <p:spPr>
            <a:xfrm>
              <a:off x="15540531" y="8214144"/>
              <a:ext cx="5837836" cy="6731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110000"/>
                </a:lnSpc>
              </a:pPr>
              <a:r>
                <a:rPr sz="4000" i="0" b="0" dirty="0" smtClean="0" lang="zh-CN">
                  <a:solidFill>
                    <a:srgbClr val="111111"/>
                  </a:solidFill>
                  <a:latin typeface="OPPOSans-M"/>
                  <a:ea typeface="OPPOSans-M"/>
                </a:rPr>
                <a:t>发薪地点</a:t>
              </a:r>
              <a:endParaRPr lang="zh-CN" altLang="en-US"/>
            </a:p>
          </p:txBody>
        </p:sp>
        <p:sp>
          <p:nvSpPr>
            <p:cNvPr id="12034" name="Object 12034"/>
            <p:cNvSpPr txBox="1"/>
            <p:nvPr/>
          </p:nvSpPr>
          <p:spPr>
            <a:xfrm>
              <a:off x="16009718" y="9074988"/>
              <a:ext cx="4899462" cy="5334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125000"/>
                </a:lnSpc>
              </a:pPr>
              <a:r>
                <a:rPr sz="2800" i="0" b="0" dirty="0" smtClean="0" lang="zh-CN">
                  <a:solidFill>
                    <a:srgbClr val="666666"/>
                  </a:solidFill>
                  <a:latin typeface="OPPOSans-R"/>
                  <a:ea typeface="OPPOSans-R"/>
                </a:rPr>
                <a:t>稿定设计定制银行卡</a:t>
              </a:r>
              <a:endParaRPr lang="zh-CN" altLang="en-US"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7F7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1" name="image 1301"/>
          <p:cNvPicPr>
            <a:picLocks noChangeAspect="1"/>
          </p:cNvPicPr>
          <p:nvPr/>
        </p:nvPicPr>
        <p:blipFill>
          <a:blip r:embed="rId1301">
                </a:blip>
          <a:srcRect/>
          <a:stretch>
            <a:fillRect/>
          </a:stretch>
        </p:blipFill>
        <p:spPr>
          <a:xfrm rot="0" flipV="0" flipH="0">
            <a:off x="-279400" y="9994900"/>
            <a:ext cx="5588000" cy="4051300"/>
          </a:xfrm>
          <a:prstGeom prst="rect">
            <a:avLst/>
          </a:prstGeom>
        </p:spPr>
      </p:pic>
      <p:pic>
        <p:nvPicPr>
          <p:cNvPr id="1302" name="image 1302"/>
          <p:cNvPicPr>
            <a:picLocks noChangeAspect="1"/>
          </p:cNvPicPr>
          <p:nvPr/>
        </p:nvPicPr>
        <p:blipFill>
          <a:blip r:embed="rId1302">
                </a:blip>
          <a:srcRect/>
          <a:stretch>
            <a:fillRect/>
          </a:stretch>
        </p:blipFill>
        <p:spPr>
          <a:xfrm rot="0" flipV="0" flipH="0">
            <a:off x="-25400" y="10185400"/>
            <a:ext cx="5308600" cy="3556000"/>
          </a:xfrm>
          <a:prstGeom prst="rect">
            <a:avLst/>
          </a:prstGeom>
        </p:spPr>
      </p:pic>
      <p:pic>
        <p:nvPicPr>
          <p:cNvPr id="1303" name="image 1303"/>
          <p:cNvPicPr>
            <a:picLocks noChangeAspect="1"/>
          </p:cNvPicPr>
          <p:nvPr/>
        </p:nvPicPr>
        <p:blipFill>
          <a:blip r:embed="rId1303">
                </a:blip>
          <a:srcRect/>
          <a:stretch>
            <a:fillRect/>
          </a:stretch>
        </p:blipFill>
        <p:spPr>
          <a:xfrm rot="0" flipV="0" flipH="0">
            <a:off x="20510500" y="546100"/>
            <a:ext cx="2070100" cy="2082800"/>
          </a:xfrm>
          <a:prstGeom prst="rect">
            <a:avLst/>
          </a:prstGeom>
        </p:spPr>
      </p:pic>
      <p:pic>
        <p:nvPicPr>
          <p:cNvPr id="1304" name="image 1304"/>
          <p:cNvPicPr>
            <a:picLocks noChangeAspect="1"/>
          </p:cNvPicPr>
          <p:nvPr/>
        </p:nvPicPr>
        <p:blipFill>
          <a:blip r:embed="rId1304">
                </a:blip>
          <a:srcRect/>
          <a:stretch>
            <a:fillRect/>
          </a:stretch>
        </p:blipFill>
        <p:spPr>
          <a:xfrm rot="0" flipV="0" flipH="0">
            <a:off x="18224500" y="-279400"/>
            <a:ext cx="6515100" cy="3975100"/>
          </a:xfrm>
          <a:prstGeom prst="rect">
            <a:avLst/>
          </a:prstGeom>
        </p:spPr>
      </p:pic>
      <p:pic>
        <p:nvPicPr>
          <p:cNvPr id="1305" name="image 1305"/>
          <p:cNvPicPr>
            <a:picLocks noChangeAspect="1"/>
          </p:cNvPicPr>
          <p:nvPr/>
        </p:nvPicPr>
        <p:blipFill>
          <a:blip r:embed="rId1305">
                </a:blip>
          <a:srcRect/>
          <a:stretch>
            <a:fillRect/>
          </a:stretch>
        </p:blipFill>
        <p:spPr>
          <a:xfrm rot="0" flipV="0" flipH="0">
            <a:off x="18415000" y="-12700"/>
            <a:ext cx="5994400" cy="3479800"/>
          </a:xfrm>
          <a:prstGeom prst="rect">
            <a:avLst/>
          </a:prstGeom>
        </p:spPr>
      </p:pic>
      <p:pic>
        <p:nvPicPr>
          <p:cNvPr id="1306" name="image 1306"/>
          <p:cNvPicPr>
            <a:picLocks noChangeAspect="1"/>
          </p:cNvPicPr>
          <p:nvPr/>
        </p:nvPicPr>
        <p:blipFill>
          <a:blip r:embed="rId1306">
                </a:blip>
          <a:srcRect/>
          <a:stretch>
            <a:fillRect/>
          </a:stretch>
        </p:blipFill>
        <p:spPr>
          <a:xfrm rot="0" flipV="0" flipH="0">
            <a:off x="2197100" y="11480800"/>
            <a:ext cx="850900" cy="850900"/>
          </a:xfrm>
          <a:prstGeom prst="rect">
            <a:avLst/>
          </a:prstGeom>
        </p:spPr>
      </p:pic>
      <p:pic>
        <p:nvPicPr>
          <p:cNvPr id="1307" name="image 1307"/>
          <p:cNvPicPr>
            <a:picLocks noChangeAspect="1"/>
          </p:cNvPicPr>
          <p:nvPr/>
        </p:nvPicPr>
        <p:blipFill>
          <a:blip r:embed="rId1307">
                </a:blip>
          <a:srcRect/>
          <a:stretch>
            <a:fillRect/>
          </a:stretch>
        </p:blipFill>
        <p:spPr>
          <a:xfrm rot="0" flipV="0" flipH="0">
            <a:off x="1358900" y="12471400"/>
            <a:ext cx="469900" cy="723900"/>
          </a:xfrm>
          <a:prstGeom prst="rect">
            <a:avLst/>
          </a:prstGeom>
        </p:spPr>
      </p:pic>
      <p:grpSp>
        <p:nvGrpSpPr>
          <p:cNvPr id="1308" name="组合 1308"/>
          <p:cNvGrpSpPr/>
          <p:nvPr/>
        </p:nvGrpSpPr>
        <p:grpSpPr>
          <a:xfrm>
            <a:off x="7682674" y="952500"/>
            <a:ext cx="8942451" cy="2942431"/>
            <a:chOff x="7682674" y="952500"/>
            <a:chExt cx="8942451" cy="2942431"/>
          </a:xfrm>
        </p:grpSpPr>
        <p:pic>
          <p:nvPicPr>
            <p:cNvPr id="1309" name="image 1309"/>
            <p:cNvPicPr>
              <a:picLocks noChangeAspect="1"/>
            </p:cNvPicPr>
            <p:nvPr/>
          </p:nvPicPr>
          <p:blipFill>
            <a:blip r:embed="rId1309">
                </a:blip>
            <a:srcRect/>
            <a:stretch>
              <a:fillRect/>
            </a:stretch>
          </p:blipFill>
          <p:spPr>
            <a:xfrm rot="0" flipV="0" flipH="0">
              <a:off x="9156700" y="952500"/>
              <a:ext cx="2070100" cy="2082800"/>
            </a:xfrm>
            <a:prstGeom prst="rect">
              <a:avLst/>
            </a:prstGeom>
          </p:spPr>
        </p:pic>
        <p:sp>
          <p:nvSpPr>
            <p:cNvPr id="13010" name="Object 13010"/>
            <p:cNvSpPr txBox="1"/>
            <p:nvPr/>
          </p:nvSpPr>
          <p:spPr>
            <a:xfrm>
              <a:off x="8039100" y="1901031"/>
              <a:ext cx="8229600" cy="11684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110000"/>
                </a:lnSpc>
              </a:pPr>
              <a:r>
                <a:rPr sz="7000" i="0" b="0" dirty="0" smtClean="0" lang="zh-CN">
                  <a:solidFill>
                    <a:srgbClr val="0949AB"/>
                  </a:solidFill>
                  <a:latin typeface="OPPOSans-B"/>
                  <a:ea typeface="OPPOSans-B"/>
                </a:rPr>
                <a:t>请假流程</a:t>
              </a:r>
              <a:endParaRPr lang="zh-CN" altLang="en-US"/>
            </a:p>
          </p:txBody>
        </p:sp>
        <p:sp>
          <p:nvSpPr>
            <p:cNvPr id="13011" name="Object 13011"/>
            <p:cNvSpPr txBox="1"/>
            <p:nvPr/>
          </p:nvSpPr>
          <p:spPr>
            <a:xfrm>
              <a:off x="7682674" y="3082131"/>
              <a:ext cx="8942451" cy="7366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110000"/>
                </a:lnSpc>
              </a:pPr>
              <a:r>
                <a:rPr sz="4400" i="0" b="0" dirty="0" smtClean="0" lang="zh-CN">
                  <a:solidFill>
                    <a:srgbClr val="0949AB"/>
                  </a:solidFill>
                  <a:latin typeface="OPPOSans-B"/>
                  <a:ea typeface="OPPOSans-B"/>
                </a:rPr>
                <a:t>LEAVE PROCES</a:t>
              </a:r>
              <a:endParaRPr lang="zh-CN" altLang="en-US"/>
            </a:p>
          </p:txBody>
        </p:sp>
      </p:grpSp>
      <p:grpSp>
        <p:nvGrpSpPr>
          <p:cNvPr id="13012" name="组合 13012"/>
          <p:cNvGrpSpPr/>
          <p:nvPr/>
        </p:nvGrpSpPr>
        <p:grpSpPr>
          <a:xfrm>
            <a:off x="2019300" y="5930900"/>
            <a:ext cx="4914899" cy="5245100"/>
            <a:chOff x="2019300" y="5930900"/>
            <a:chExt cx="4914899" cy="5245100"/>
          </a:xfrm>
        </p:grpSpPr>
        <p:pic>
          <p:nvPicPr>
            <p:cNvPr id="13013" name="image 13013"/>
            <p:cNvPicPr>
              <a:picLocks noChangeAspect="1"/>
            </p:cNvPicPr>
            <p:nvPr/>
          </p:nvPicPr>
          <p:blipFill>
            <a:blip r:embed="rId13013">
                </a:blip>
            <a:srcRect/>
            <a:stretch>
              <a:fillRect/>
            </a:stretch>
          </p:blipFill>
          <p:spPr>
            <a:xfrm rot="0" flipV="0" flipH="0">
              <a:off x="2019300" y="5930900"/>
              <a:ext cx="4914900" cy="5245100"/>
            </a:xfrm>
            <a:prstGeom prst="rect">
              <a:avLst/>
            </a:prstGeom>
          </p:spPr>
        </p:pic>
        <p:pic>
          <p:nvPicPr>
            <p:cNvPr id="13014" name="image 13014"/>
            <p:cNvPicPr>
              <a:picLocks noChangeAspect="1"/>
            </p:cNvPicPr>
            <p:nvPr/>
          </p:nvPicPr>
          <p:blipFill>
            <a:blip r:embed="rId13014">
                </a:blip>
            <a:srcRect/>
            <a:stretch>
              <a:fillRect/>
            </a:stretch>
          </p:blipFill>
          <p:spPr>
            <a:xfrm rot="0" flipV="0" flipH="0">
              <a:off x="2184400" y="6057900"/>
              <a:ext cx="4368800" cy="4762500"/>
            </a:xfrm>
            <a:prstGeom prst="rect">
              <a:avLst/>
            </a:prstGeom>
          </p:spPr>
        </p:pic>
        <p:sp>
          <p:nvSpPr>
            <p:cNvPr id="13015" name="Object 13015"/>
            <p:cNvSpPr txBox="1"/>
            <p:nvPr/>
          </p:nvSpPr>
          <p:spPr>
            <a:xfrm>
              <a:off x="2641600" y="8078589"/>
              <a:ext cx="2794000" cy="5715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10000"/>
                </a:lnSpc>
              </a:pPr>
              <a:r>
                <a:rPr sz="3400" i="0" b="0" dirty="0" smtClean="0" lang="zh-CN">
                  <a:solidFill>
                    <a:srgbClr val="0949AB"/>
                  </a:solidFill>
                  <a:latin typeface="OPPOSans-M"/>
                  <a:ea typeface="OPPOSans-M"/>
                </a:rPr>
                <a:t>员工</a:t>
              </a:r>
              <a:endParaRPr lang="zh-CN" altLang="en-US"/>
            </a:p>
          </p:txBody>
        </p:sp>
        <p:sp>
          <p:nvSpPr>
            <p:cNvPr id="13016" name="Object 13016"/>
            <p:cNvSpPr txBox="1"/>
            <p:nvPr/>
          </p:nvSpPr>
          <p:spPr>
            <a:xfrm>
              <a:off x="2654300" y="8809075"/>
              <a:ext cx="3606800" cy="9398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31666"/>
                </a:lnSpc>
              </a:pPr>
              <a:r>
                <a:rPr sz="2400" i="0" b="0" dirty="0" smtClean="0" lang="zh-CN">
                  <a:solidFill>
                    <a:srgbClr val="999999"/>
                  </a:solidFill>
                  <a:latin typeface="OPPOSans-R"/>
                  <a:ea typeface="OPPOSans-R"/>
                </a:rPr>
                <a:t>填写请假条，不同请假时长需要经过不同流程</a:t>
              </a:r>
              <a:endParaRPr lang="zh-CN" altLang="en-US"/>
            </a:p>
          </p:txBody>
        </p:sp>
        <p:pic>
          <p:nvPicPr>
            <p:cNvPr id="13017" name="image 13017"/>
            <p:cNvPicPr>
              <a:picLocks noChangeAspect="1"/>
            </p:cNvPicPr>
            <p:nvPr/>
          </p:nvPicPr>
          <p:blipFill>
            <a:blip r:embed="rId13017">
                </a:blip>
            <a:srcRect/>
            <a:stretch>
              <a:fillRect/>
            </a:stretch>
          </p:blipFill>
          <p:spPr>
            <a:xfrm rot="0" flipV="0" flipH="0">
              <a:off x="2730500" y="7010400"/>
              <a:ext cx="698500" cy="774700"/>
            </a:xfrm>
            <a:prstGeom prst="rect">
              <a:avLst/>
            </a:prstGeom>
          </p:spPr>
        </p:pic>
      </p:grpSp>
      <p:grpSp>
        <p:nvGrpSpPr>
          <p:cNvPr id="13018" name="组合 13018"/>
          <p:cNvGrpSpPr/>
          <p:nvPr/>
        </p:nvGrpSpPr>
        <p:grpSpPr>
          <a:xfrm>
            <a:off x="7239000" y="5930900"/>
            <a:ext cx="4914899" cy="5245100"/>
            <a:chOff x="7239000" y="5930900"/>
            <a:chExt cx="4914899" cy="5245100"/>
          </a:xfrm>
        </p:grpSpPr>
        <p:pic>
          <p:nvPicPr>
            <p:cNvPr id="13019" name="image 13019"/>
            <p:cNvPicPr>
              <a:picLocks noChangeAspect="1"/>
            </p:cNvPicPr>
            <p:nvPr/>
          </p:nvPicPr>
          <p:blipFill>
            <a:blip r:embed="rId13019">
                </a:blip>
            <a:srcRect/>
            <a:stretch>
              <a:fillRect/>
            </a:stretch>
          </p:blipFill>
          <p:spPr>
            <a:xfrm rot="0" flipV="0" flipH="0">
              <a:off x="7239000" y="5930900"/>
              <a:ext cx="4914900" cy="5245100"/>
            </a:xfrm>
            <a:prstGeom prst="rect">
              <a:avLst/>
            </a:prstGeom>
          </p:spPr>
        </p:pic>
        <p:pic>
          <p:nvPicPr>
            <p:cNvPr id="13020" name="image 13020"/>
            <p:cNvPicPr>
              <a:picLocks noChangeAspect="1"/>
            </p:cNvPicPr>
            <p:nvPr/>
          </p:nvPicPr>
          <p:blipFill>
            <a:blip r:embed="rId13020">
                </a:blip>
            <a:srcRect/>
            <a:stretch>
              <a:fillRect/>
            </a:stretch>
          </p:blipFill>
          <p:spPr>
            <a:xfrm rot="0" flipV="0" flipH="0">
              <a:off x="7404100" y="6057900"/>
              <a:ext cx="4368800" cy="4762500"/>
            </a:xfrm>
            <a:prstGeom prst="rect">
              <a:avLst/>
            </a:prstGeom>
          </p:spPr>
        </p:pic>
        <p:sp>
          <p:nvSpPr>
            <p:cNvPr id="13021" name="Object 13021"/>
            <p:cNvSpPr txBox="1"/>
            <p:nvPr/>
          </p:nvSpPr>
          <p:spPr>
            <a:xfrm>
              <a:off x="7848600" y="8077795"/>
              <a:ext cx="3257550" cy="5715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10000"/>
                </a:lnSpc>
              </a:pPr>
              <a:r>
                <a:rPr sz="3400" i="0" b="0" dirty="0" smtClean="0" lang="zh-CN">
                  <a:solidFill>
                    <a:srgbClr val="0949AB"/>
                  </a:solidFill>
                  <a:latin typeface="OPPOSans-M"/>
                  <a:ea typeface="OPPOSans-M"/>
                </a:rPr>
                <a:t>部门主管</a:t>
              </a:r>
              <a:endParaRPr lang="zh-CN" altLang="en-US"/>
            </a:p>
          </p:txBody>
        </p:sp>
        <p:sp>
          <p:nvSpPr>
            <p:cNvPr id="13022" name="Object 13022"/>
            <p:cNvSpPr txBox="1"/>
            <p:nvPr/>
          </p:nvSpPr>
          <p:spPr>
            <a:xfrm>
              <a:off x="7874000" y="8796375"/>
              <a:ext cx="3606800" cy="9398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31666"/>
                </a:lnSpc>
              </a:pPr>
              <a:r>
                <a:rPr sz="2400" i="0" b="0" dirty="0" smtClean="0" lang="zh-CN">
                  <a:solidFill>
                    <a:srgbClr val="999999"/>
                  </a:solidFill>
                  <a:latin typeface="OPPOSans-R"/>
                  <a:ea typeface="OPPOSans-R"/>
                </a:rPr>
                <a:t>请假含2天以内，只需要部门主管批准</a:t>
              </a:r>
              <a:endParaRPr lang="zh-CN" altLang="en-US"/>
            </a:p>
          </p:txBody>
        </p:sp>
        <p:pic>
          <p:nvPicPr>
            <p:cNvPr id="13023" name="image 13023"/>
            <p:cNvPicPr>
              <a:picLocks noChangeAspect="1"/>
            </p:cNvPicPr>
            <p:nvPr/>
          </p:nvPicPr>
          <p:blipFill>
            <a:blip r:embed="rId13023">
                </a:blip>
            <a:srcRect/>
            <a:stretch>
              <a:fillRect/>
            </a:stretch>
          </p:blipFill>
          <p:spPr>
            <a:xfrm rot="0" flipV="0" flipH="0">
              <a:off x="7924800" y="7010400"/>
              <a:ext cx="698500" cy="774700"/>
            </a:xfrm>
            <a:prstGeom prst="rect">
              <a:avLst/>
            </a:prstGeom>
          </p:spPr>
        </p:pic>
      </p:grpSp>
      <p:grpSp>
        <p:nvGrpSpPr>
          <p:cNvPr id="13024" name="组合 13024"/>
          <p:cNvGrpSpPr/>
          <p:nvPr/>
        </p:nvGrpSpPr>
        <p:grpSpPr>
          <a:xfrm>
            <a:off x="12446000" y="5930900"/>
            <a:ext cx="4914899" cy="5245100"/>
            <a:chOff x="12446000" y="5930900"/>
            <a:chExt cx="4914899" cy="5245100"/>
          </a:xfrm>
        </p:grpSpPr>
        <p:pic>
          <p:nvPicPr>
            <p:cNvPr id="13025" name="image 13025"/>
            <p:cNvPicPr>
              <a:picLocks noChangeAspect="1"/>
            </p:cNvPicPr>
            <p:nvPr/>
          </p:nvPicPr>
          <p:blipFill>
            <a:blip r:embed="rId13025">
                </a:blip>
            <a:srcRect/>
            <a:stretch>
              <a:fillRect/>
            </a:stretch>
          </p:blipFill>
          <p:spPr>
            <a:xfrm rot="0" flipV="0" flipH="0">
              <a:off x="12446000" y="5930900"/>
              <a:ext cx="4914900" cy="5245100"/>
            </a:xfrm>
            <a:prstGeom prst="rect">
              <a:avLst/>
            </a:prstGeom>
          </p:spPr>
        </p:pic>
        <p:pic>
          <p:nvPicPr>
            <p:cNvPr id="13026" name="image 13026"/>
            <p:cNvPicPr>
              <a:picLocks noChangeAspect="1"/>
            </p:cNvPicPr>
            <p:nvPr/>
          </p:nvPicPr>
          <p:blipFill>
            <a:blip r:embed="rId13026">
                </a:blip>
            <a:srcRect/>
            <a:stretch>
              <a:fillRect/>
            </a:stretch>
          </p:blipFill>
          <p:spPr>
            <a:xfrm rot="0" flipV="0" flipH="0">
              <a:off x="12611100" y="6057900"/>
              <a:ext cx="4368800" cy="4762500"/>
            </a:xfrm>
            <a:prstGeom prst="rect">
              <a:avLst/>
            </a:prstGeom>
          </p:spPr>
        </p:pic>
        <p:sp>
          <p:nvSpPr>
            <p:cNvPr id="13027" name="Object 13027"/>
            <p:cNvSpPr txBox="1"/>
            <p:nvPr/>
          </p:nvSpPr>
          <p:spPr>
            <a:xfrm>
              <a:off x="13055600" y="8073429"/>
              <a:ext cx="3047167" cy="5715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10000"/>
                </a:lnSpc>
              </a:pPr>
              <a:r>
                <a:rPr sz="3400" i="0" b="0" dirty="0" smtClean="0" lang="zh-CN">
                  <a:solidFill>
                    <a:srgbClr val="0949AB"/>
                  </a:solidFill>
                  <a:latin typeface="OPPOSans-M"/>
                  <a:ea typeface="OPPOSans-M"/>
                </a:rPr>
                <a:t>人事部</a:t>
              </a:r>
              <a:endParaRPr lang="zh-CN" altLang="en-US"/>
            </a:p>
          </p:txBody>
        </p:sp>
        <p:sp>
          <p:nvSpPr>
            <p:cNvPr id="13028" name="Object 13028"/>
            <p:cNvSpPr txBox="1"/>
            <p:nvPr/>
          </p:nvSpPr>
          <p:spPr>
            <a:xfrm>
              <a:off x="13081000" y="8809075"/>
              <a:ext cx="3606800" cy="9398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31666"/>
                </a:lnSpc>
              </a:pPr>
              <a:r>
                <a:rPr sz="2400" i="0" b="0" dirty="0" smtClean="0" lang="zh-CN">
                  <a:solidFill>
                    <a:srgbClr val="999999"/>
                  </a:solidFill>
                  <a:latin typeface="OPPOSans-R"/>
                  <a:ea typeface="OPPOSans-R"/>
                </a:rPr>
                <a:t>请假3到6天，还需要人事部的批准</a:t>
              </a:r>
              <a:endParaRPr lang="zh-CN" altLang="en-US"/>
            </a:p>
          </p:txBody>
        </p:sp>
        <p:pic>
          <p:nvPicPr>
            <p:cNvPr id="13029" name="image 13029"/>
            <p:cNvPicPr>
              <a:picLocks noChangeAspect="1"/>
            </p:cNvPicPr>
            <p:nvPr/>
          </p:nvPicPr>
          <p:blipFill>
            <a:blip r:embed="rId13029">
                </a:blip>
            <a:srcRect/>
            <a:stretch>
              <a:fillRect/>
            </a:stretch>
          </p:blipFill>
          <p:spPr>
            <a:xfrm rot="0" flipV="0" flipH="0">
              <a:off x="13131800" y="7010400"/>
              <a:ext cx="749300" cy="774700"/>
            </a:xfrm>
            <a:prstGeom prst="rect">
              <a:avLst/>
            </a:prstGeom>
          </p:spPr>
        </p:pic>
      </p:grpSp>
      <p:grpSp>
        <p:nvGrpSpPr>
          <p:cNvPr id="13030" name="组合 13030"/>
          <p:cNvGrpSpPr/>
          <p:nvPr/>
        </p:nvGrpSpPr>
        <p:grpSpPr>
          <a:xfrm>
            <a:off x="17665700" y="5930900"/>
            <a:ext cx="4914899" cy="5245100"/>
            <a:chOff x="17665700" y="5930900"/>
            <a:chExt cx="4914899" cy="5245100"/>
          </a:xfrm>
        </p:grpSpPr>
        <p:pic>
          <p:nvPicPr>
            <p:cNvPr id="13031" name="image 13031"/>
            <p:cNvPicPr>
              <a:picLocks noChangeAspect="1"/>
            </p:cNvPicPr>
            <p:nvPr/>
          </p:nvPicPr>
          <p:blipFill>
            <a:blip r:embed="rId13031">
                </a:blip>
            <a:srcRect/>
            <a:stretch>
              <a:fillRect/>
            </a:stretch>
          </p:blipFill>
          <p:spPr>
            <a:xfrm rot="0" flipV="0" flipH="0">
              <a:off x="17665700" y="5930900"/>
              <a:ext cx="4914900" cy="5245100"/>
            </a:xfrm>
            <a:prstGeom prst="rect">
              <a:avLst/>
            </a:prstGeom>
          </p:spPr>
        </p:pic>
        <p:pic>
          <p:nvPicPr>
            <p:cNvPr id="13032" name="image 13032"/>
            <p:cNvPicPr>
              <a:picLocks noChangeAspect="1"/>
            </p:cNvPicPr>
            <p:nvPr/>
          </p:nvPicPr>
          <p:blipFill>
            <a:blip r:embed="rId13032">
                </a:blip>
            <a:srcRect/>
            <a:stretch>
              <a:fillRect/>
            </a:stretch>
          </p:blipFill>
          <p:spPr>
            <a:xfrm rot="0" flipV="0" flipH="0">
              <a:off x="17830800" y="6057900"/>
              <a:ext cx="4368800" cy="4762500"/>
            </a:xfrm>
            <a:prstGeom prst="rect">
              <a:avLst/>
            </a:prstGeom>
          </p:spPr>
        </p:pic>
        <p:sp>
          <p:nvSpPr>
            <p:cNvPr id="13033" name="Object 13033"/>
            <p:cNvSpPr txBox="1"/>
            <p:nvPr/>
          </p:nvSpPr>
          <p:spPr>
            <a:xfrm>
              <a:off x="18275300" y="8076604"/>
              <a:ext cx="3097134" cy="5715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10000"/>
                </a:lnSpc>
              </a:pPr>
              <a:r>
                <a:rPr sz="3400" i="0" b="0" dirty="0" smtClean="0" lang="zh-CN">
                  <a:solidFill>
                    <a:srgbClr val="0949AB"/>
                  </a:solidFill>
                  <a:latin typeface="OPPOSans-M"/>
                  <a:ea typeface="OPPOSans-M"/>
                </a:rPr>
                <a:t>总经理</a:t>
              </a:r>
              <a:endParaRPr lang="zh-CN" altLang="en-US"/>
            </a:p>
          </p:txBody>
        </p:sp>
        <p:sp>
          <p:nvSpPr>
            <p:cNvPr id="13034" name="Object 13034"/>
            <p:cNvSpPr txBox="1"/>
            <p:nvPr/>
          </p:nvSpPr>
          <p:spPr>
            <a:xfrm>
              <a:off x="18275300" y="8796375"/>
              <a:ext cx="3606800" cy="14097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31666"/>
                </a:lnSpc>
              </a:pPr>
              <a:r>
                <a:rPr sz="2400" i="0" b="0" dirty="0" smtClean="0" lang="zh-CN">
                  <a:solidFill>
                    <a:srgbClr val="999999"/>
                  </a:solidFill>
                  <a:latin typeface="OPPOSans-R"/>
                  <a:ea typeface="OPPOSans-R"/>
                </a:rPr>
                <a:t>请假7天含以上，需要经过层层批准，最终总经理批准</a:t>
              </a:r>
              <a:endParaRPr lang="zh-CN" altLang="en-US"/>
            </a:p>
          </p:txBody>
        </p:sp>
        <p:pic>
          <p:nvPicPr>
            <p:cNvPr id="13035" name="image 13035"/>
            <p:cNvPicPr>
              <a:picLocks noChangeAspect="1"/>
            </p:cNvPicPr>
            <p:nvPr/>
          </p:nvPicPr>
          <p:blipFill>
            <a:blip r:embed="rId13035">
                </a:blip>
            <a:srcRect/>
            <a:stretch>
              <a:fillRect/>
            </a:stretch>
          </p:blipFill>
          <p:spPr>
            <a:xfrm rot="0" flipV="0" flipH="0">
              <a:off x="18338800" y="7010400"/>
              <a:ext cx="749300" cy="774700"/>
            </a:xfrm>
            <a:prstGeom prst="rect">
              <a:avLst/>
            </a:prstGeom>
          </p:spPr>
        </p:pic>
      </p:grpSp>
      <p:grpSp>
        <p:nvGrpSpPr>
          <p:cNvPr id="13036" name="组合 13036"/>
          <p:cNvGrpSpPr/>
          <p:nvPr/>
        </p:nvGrpSpPr>
        <p:grpSpPr>
          <a:xfrm>
            <a:off x="2959100" y="5461000"/>
            <a:ext cx="15989300" cy="342899"/>
            <a:chOff x="2959100" y="5461000"/>
            <a:chExt cx="15989300" cy="342899"/>
          </a:xfrm>
        </p:grpSpPr>
        <p:pic>
          <p:nvPicPr>
            <p:cNvPr id="13037" name="image 13037"/>
            <p:cNvPicPr>
              <a:picLocks noChangeAspect="1"/>
            </p:cNvPicPr>
            <p:nvPr/>
          </p:nvPicPr>
          <p:blipFill>
            <a:blip r:embed="rId13037">
                </a:blip>
            <a:srcRect/>
            <a:stretch>
              <a:fillRect/>
            </a:stretch>
          </p:blipFill>
          <p:spPr>
            <a:xfrm rot="0" flipV="0" flipH="0">
              <a:off x="3251200" y="5588000"/>
              <a:ext cx="4991100" cy="50800"/>
            </a:xfrm>
            <a:prstGeom prst="rect">
              <a:avLst/>
            </a:prstGeom>
          </p:spPr>
        </p:pic>
        <p:pic>
          <p:nvPicPr>
            <p:cNvPr id="13038" name="image 13038"/>
            <p:cNvPicPr>
              <a:picLocks noChangeAspect="1"/>
            </p:cNvPicPr>
            <p:nvPr/>
          </p:nvPicPr>
          <p:blipFill>
            <a:blip r:embed="rId13038">
                </a:blip>
            <a:srcRect/>
            <a:stretch>
              <a:fillRect/>
            </a:stretch>
          </p:blipFill>
          <p:spPr>
            <a:xfrm rot="0" flipV="0" flipH="0">
              <a:off x="8458200" y="5588000"/>
              <a:ext cx="4991100" cy="50800"/>
            </a:xfrm>
            <a:prstGeom prst="rect">
              <a:avLst/>
            </a:prstGeom>
          </p:spPr>
        </p:pic>
        <p:pic>
          <p:nvPicPr>
            <p:cNvPr id="13039" name="image 13039"/>
            <p:cNvPicPr>
              <a:picLocks noChangeAspect="1"/>
            </p:cNvPicPr>
            <p:nvPr/>
          </p:nvPicPr>
          <p:blipFill>
            <a:blip r:embed="rId13039">
                </a:blip>
            <a:srcRect/>
            <a:stretch>
              <a:fillRect/>
            </a:stretch>
          </p:blipFill>
          <p:spPr>
            <a:xfrm rot="0" flipV="0" flipH="0">
              <a:off x="13652500" y="5588000"/>
              <a:ext cx="4991100" cy="50800"/>
            </a:xfrm>
            <a:prstGeom prst="rect">
              <a:avLst/>
            </a:prstGeom>
          </p:spPr>
        </p:pic>
        <p:pic>
          <p:nvPicPr>
            <p:cNvPr id="13040" name="image 13040"/>
            <p:cNvPicPr>
              <a:picLocks noChangeAspect="1"/>
            </p:cNvPicPr>
            <p:nvPr/>
          </p:nvPicPr>
          <p:blipFill>
            <a:blip r:embed="rId13040">
                </a:blip>
            <a:srcRect/>
            <a:stretch>
              <a:fillRect/>
            </a:stretch>
          </p:blipFill>
          <p:spPr>
            <a:xfrm rot="0" flipV="0" flipH="0">
              <a:off x="2959100" y="5461000"/>
              <a:ext cx="342900" cy="342900"/>
            </a:xfrm>
            <a:prstGeom prst="rect">
              <a:avLst/>
            </a:prstGeom>
          </p:spPr>
        </p:pic>
        <p:pic>
          <p:nvPicPr>
            <p:cNvPr id="13041" name="image 13041"/>
            <p:cNvPicPr>
              <a:picLocks noChangeAspect="1"/>
            </p:cNvPicPr>
            <p:nvPr/>
          </p:nvPicPr>
          <p:blipFill>
            <a:blip r:embed="rId13041">
                </a:blip>
            <a:srcRect/>
            <a:stretch>
              <a:fillRect/>
            </a:stretch>
          </p:blipFill>
          <p:spPr>
            <a:xfrm rot="0" flipV="0" flipH="0">
              <a:off x="8178800" y="5461000"/>
              <a:ext cx="342900" cy="342900"/>
            </a:xfrm>
            <a:prstGeom prst="rect">
              <a:avLst/>
            </a:prstGeom>
          </p:spPr>
        </p:pic>
        <p:pic>
          <p:nvPicPr>
            <p:cNvPr id="13042" name="image 13042"/>
            <p:cNvPicPr>
              <a:picLocks noChangeAspect="1"/>
            </p:cNvPicPr>
            <p:nvPr/>
          </p:nvPicPr>
          <p:blipFill>
            <a:blip r:embed="rId13042">
                </a:blip>
            <a:srcRect/>
            <a:stretch>
              <a:fillRect/>
            </a:stretch>
          </p:blipFill>
          <p:spPr>
            <a:xfrm rot="0" flipV="0" flipH="0">
              <a:off x="13385800" y="5461000"/>
              <a:ext cx="342900" cy="342900"/>
            </a:xfrm>
            <a:prstGeom prst="rect">
              <a:avLst/>
            </a:prstGeom>
          </p:spPr>
        </p:pic>
        <p:pic>
          <p:nvPicPr>
            <p:cNvPr id="13043" name="image 13043"/>
            <p:cNvPicPr>
              <a:picLocks noChangeAspect="1"/>
            </p:cNvPicPr>
            <p:nvPr/>
          </p:nvPicPr>
          <p:blipFill>
            <a:blip r:embed="rId13043">
                </a:blip>
            <a:srcRect/>
            <a:stretch>
              <a:fillRect/>
            </a:stretch>
          </p:blipFill>
          <p:spPr>
            <a:xfrm rot="0" flipV="0" flipH="0">
              <a:off x="18605500" y="5461000"/>
              <a:ext cx="342900" cy="3429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7F7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1" name="image 1401"/>
          <p:cNvPicPr>
            <a:picLocks noChangeAspect="1"/>
          </p:cNvPicPr>
          <p:nvPr/>
        </p:nvPicPr>
        <p:blipFill>
          <a:blip r:embed="rId1401">
                </a:blip>
          <a:srcRect/>
          <a:stretch>
            <a:fillRect/>
          </a:stretch>
        </p:blipFill>
        <p:spPr>
          <a:xfrm rot="0" flipV="0" flipH="0">
            <a:off x="-279400" y="9994900"/>
            <a:ext cx="5588000" cy="4051300"/>
          </a:xfrm>
          <a:prstGeom prst="rect">
            <a:avLst/>
          </a:prstGeom>
        </p:spPr>
      </p:pic>
      <p:pic>
        <p:nvPicPr>
          <p:cNvPr id="1402" name="image 1402"/>
          <p:cNvPicPr>
            <a:picLocks noChangeAspect="1"/>
          </p:cNvPicPr>
          <p:nvPr/>
        </p:nvPicPr>
        <p:blipFill>
          <a:blip r:embed="rId1402">
                </a:blip>
          <a:srcRect/>
          <a:stretch>
            <a:fillRect/>
          </a:stretch>
        </p:blipFill>
        <p:spPr>
          <a:xfrm rot="0" flipV="0" flipH="0">
            <a:off x="-25400" y="10185400"/>
            <a:ext cx="5308600" cy="3556000"/>
          </a:xfrm>
          <a:prstGeom prst="rect">
            <a:avLst/>
          </a:prstGeom>
        </p:spPr>
      </p:pic>
      <p:pic>
        <p:nvPicPr>
          <p:cNvPr id="1403" name="image 1403"/>
          <p:cNvPicPr>
            <a:picLocks noChangeAspect="1"/>
          </p:cNvPicPr>
          <p:nvPr/>
        </p:nvPicPr>
        <p:blipFill>
          <a:blip r:embed="rId1403">
                </a:blip>
          <a:srcRect/>
          <a:stretch>
            <a:fillRect/>
          </a:stretch>
        </p:blipFill>
        <p:spPr>
          <a:xfrm rot="0" flipV="0" flipH="0">
            <a:off x="20269200" y="469900"/>
            <a:ext cx="1231900" cy="1231900"/>
          </a:xfrm>
          <a:prstGeom prst="rect">
            <a:avLst/>
          </a:prstGeom>
        </p:spPr>
      </p:pic>
      <p:pic>
        <p:nvPicPr>
          <p:cNvPr id="1404" name="image 1404"/>
          <p:cNvPicPr>
            <a:picLocks noChangeAspect="1"/>
          </p:cNvPicPr>
          <p:nvPr/>
        </p:nvPicPr>
        <p:blipFill>
          <a:blip r:embed="rId1404">
                </a:blip>
          <a:srcRect/>
          <a:stretch>
            <a:fillRect/>
          </a:stretch>
        </p:blipFill>
        <p:spPr>
          <a:xfrm rot="0" flipV="0" flipH="0">
            <a:off x="18224500" y="-279400"/>
            <a:ext cx="6515100" cy="3975100"/>
          </a:xfrm>
          <a:prstGeom prst="rect">
            <a:avLst/>
          </a:prstGeom>
        </p:spPr>
      </p:pic>
      <p:pic>
        <p:nvPicPr>
          <p:cNvPr id="1405" name="image 1405"/>
          <p:cNvPicPr>
            <a:picLocks noChangeAspect="1"/>
          </p:cNvPicPr>
          <p:nvPr/>
        </p:nvPicPr>
        <p:blipFill>
          <a:blip r:embed="rId1405">
                </a:blip>
          <a:srcRect/>
          <a:stretch>
            <a:fillRect/>
          </a:stretch>
        </p:blipFill>
        <p:spPr>
          <a:xfrm rot="0" flipV="0" flipH="0">
            <a:off x="18415000" y="-12700"/>
            <a:ext cx="5994400" cy="3479800"/>
          </a:xfrm>
          <a:prstGeom prst="rect">
            <a:avLst/>
          </a:prstGeom>
        </p:spPr>
      </p:pic>
      <p:pic>
        <p:nvPicPr>
          <p:cNvPr id="1406" name="image 1406"/>
          <p:cNvPicPr>
            <a:picLocks noChangeAspect="1"/>
          </p:cNvPicPr>
          <p:nvPr/>
        </p:nvPicPr>
        <p:blipFill>
          <a:blip r:embed="rId1406">
                </a:blip>
          <a:srcRect/>
          <a:stretch>
            <a:fillRect/>
          </a:stretch>
        </p:blipFill>
        <p:spPr>
          <a:xfrm rot="0" flipV="0" flipH="0">
            <a:off x="2209800" y="11480800"/>
            <a:ext cx="838200" cy="850900"/>
          </a:xfrm>
          <a:prstGeom prst="rect">
            <a:avLst/>
          </a:prstGeom>
        </p:spPr>
      </p:pic>
      <p:pic>
        <p:nvPicPr>
          <p:cNvPr id="1407" name="image 1407"/>
          <p:cNvPicPr>
            <a:picLocks noChangeAspect="1"/>
          </p:cNvPicPr>
          <p:nvPr/>
        </p:nvPicPr>
        <p:blipFill>
          <a:blip r:embed="rId1407">
                </a:blip>
          <a:srcRect/>
          <a:stretch>
            <a:fillRect/>
          </a:stretch>
        </p:blipFill>
        <p:spPr>
          <a:xfrm rot="0" flipV="0" flipH="0">
            <a:off x="22885400" y="749300"/>
            <a:ext cx="850900" cy="850900"/>
          </a:xfrm>
          <a:prstGeom prst="rect">
            <a:avLst/>
          </a:prstGeom>
        </p:spPr>
      </p:pic>
      <p:pic>
        <p:nvPicPr>
          <p:cNvPr id="1408" name="image 1408"/>
          <p:cNvPicPr>
            <a:picLocks noChangeAspect="1"/>
          </p:cNvPicPr>
          <p:nvPr/>
        </p:nvPicPr>
        <p:blipFill>
          <a:blip r:embed="rId1408">
                </a:blip>
          <a:srcRect/>
          <a:stretch>
            <a:fillRect/>
          </a:stretch>
        </p:blipFill>
        <p:spPr>
          <a:xfrm rot="0" flipV="0" flipH="0">
            <a:off x="1358900" y="12471400"/>
            <a:ext cx="469900" cy="723900"/>
          </a:xfrm>
          <a:prstGeom prst="rect">
            <a:avLst/>
          </a:prstGeom>
        </p:spPr>
      </p:pic>
      <p:grpSp>
        <p:nvGrpSpPr>
          <p:cNvPr id="1409" name="组合 1409"/>
          <p:cNvGrpSpPr/>
          <p:nvPr/>
        </p:nvGrpSpPr>
        <p:grpSpPr>
          <a:xfrm>
            <a:off x="10604500" y="5067300"/>
            <a:ext cx="3238500" cy="6083300"/>
            <a:chOff x="10604500" y="5067300"/>
            <a:chExt cx="3238500" cy="6083300"/>
          </a:xfrm>
        </p:grpSpPr>
        <p:pic>
          <p:nvPicPr>
            <p:cNvPr id="14010" name="image 14010"/>
            <p:cNvPicPr>
              <a:picLocks noChangeAspect="1"/>
            </p:cNvPicPr>
            <p:nvPr/>
          </p:nvPicPr>
          <p:blipFill>
            <a:blip r:embed="rId14010">
                </a:blip>
            <a:srcRect/>
            <a:stretch>
              <a:fillRect/>
            </a:stretch>
          </p:blipFill>
          <p:spPr>
            <a:xfrm rot="0" flipV="0" flipH="0">
              <a:off x="10604500" y="5067300"/>
              <a:ext cx="3238500" cy="6083300"/>
            </a:xfrm>
            <a:prstGeom prst="rect">
              <a:avLst/>
            </a:prstGeom>
          </p:spPr>
        </p:pic>
        <p:pic>
          <p:nvPicPr>
            <p:cNvPr id="14011" name="image 14011"/>
            <p:cNvPicPr>
              <a:picLocks noChangeAspect="1"/>
            </p:cNvPicPr>
            <p:nvPr/>
          </p:nvPicPr>
          <p:blipFill>
            <a:blip r:embed="rId14011">
                </a:blip>
            <a:srcRect/>
            <a:stretch>
              <a:fillRect/>
            </a:stretch>
          </p:blipFill>
          <p:spPr>
            <a:xfrm rot="0" flipV="0" flipH="0">
              <a:off x="11671300" y="7404100"/>
              <a:ext cx="1117600" cy="1117600"/>
            </a:xfrm>
            <a:prstGeom prst="rect">
              <a:avLst/>
            </a:prstGeom>
          </p:spPr>
        </p:pic>
      </p:grpSp>
      <p:pic>
        <p:nvPicPr>
          <p:cNvPr id="14012" name="image 14012"/>
          <p:cNvPicPr>
            <a:picLocks noChangeAspect="1"/>
          </p:cNvPicPr>
          <p:nvPr/>
        </p:nvPicPr>
        <p:blipFill>
          <a:blip r:embed="rId14012">
                </a:blip>
          <a:srcRect/>
          <a:stretch>
            <a:fillRect/>
          </a:stretch>
        </p:blipFill>
        <p:spPr>
          <a:xfrm rot="0" flipV="0" flipH="0">
            <a:off x="9652000" y="5867400"/>
            <a:ext cx="1879600" cy="1879600"/>
          </a:xfrm>
          <a:prstGeom prst="rect">
            <a:avLst/>
          </a:prstGeom>
        </p:spPr>
      </p:pic>
      <p:pic>
        <p:nvPicPr>
          <p:cNvPr id="14013" name="image 14013"/>
          <p:cNvPicPr>
            <a:picLocks noChangeAspect="1"/>
          </p:cNvPicPr>
          <p:nvPr/>
        </p:nvPicPr>
        <p:blipFill>
          <a:blip r:embed="rId14013">
                </a:blip>
          <a:srcRect/>
          <a:stretch>
            <a:fillRect/>
          </a:stretch>
        </p:blipFill>
        <p:spPr>
          <a:xfrm rot="0" flipV="0" flipH="0">
            <a:off x="9652000" y="8623300"/>
            <a:ext cx="1879600" cy="1892300"/>
          </a:xfrm>
          <a:prstGeom prst="rect">
            <a:avLst/>
          </a:prstGeom>
        </p:spPr>
      </p:pic>
      <p:pic>
        <p:nvPicPr>
          <p:cNvPr id="14014" name="image 14014"/>
          <p:cNvPicPr>
            <a:picLocks noChangeAspect="1"/>
          </p:cNvPicPr>
          <p:nvPr/>
        </p:nvPicPr>
        <p:blipFill>
          <a:blip r:embed="rId14014">
                </a:blip>
          <a:srcRect/>
          <a:stretch>
            <a:fillRect/>
          </a:stretch>
        </p:blipFill>
        <p:spPr>
          <a:xfrm rot="0" flipV="0" flipH="0">
            <a:off x="13030200" y="5867400"/>
            <a:ext cx="1879600" cy="1879600"/>
          </a:xfrm>
          <a:prstGeom prst="rect">
            <a:avLst/>
          </a:prstGeom>
        </p:spPr>
      </p:pic>
      <p:pic>
        <p:nvPicPr>
          <p:cNvPr id="14015" name="image 14015"/>
          <p:cNvPicPr>
            <a:picLocks noChangeAspect="1"/>
          </p:cNvPicPr>
          <p:nvPr/>
        </p:nvPicPr>
        <p:blipFill>
          <a:blip r:embed="rId14015">
                </a:blip>
          <a:srcRect/>
          <a:stretch>
            <a:fillRect/>
          </a:stretch>
        </p:blipFill>
        <p:spPr>
          <a:xfrm rot="0" flipV="0" flipH="0">
            <a:off x="13030200" y="8623300"/>
            <a:ext cx="1879600" cy="1892300"/>
          </a:xfrm>
          <a:prstGeom prst="rect">
            <a:avLst/>
          </a:prstGeom>
        </p:spPr>
      </p:pic>
      <p:grpSp>
        <p:nvGrpSpPr>
          <p:cNvPr id="14016" name="组合 14016"/>
          <p:cNvGrpSpPr/>
          <p:nvPr/>
        </p:nvGrpSpPr>
        <p:grpSpPr>
          <a:xfrm>
            <a:off x="13195300" y="5761391"/>
            <a:ext cx="7423254" cy="1751496"/>
            <a:chOff x="13195300" y="5761391"/>
            <a:chExt cx="7423254" cy="1751496"/>
          </a:xfrm>
        </p:grpSpPr>
        <p:sp>
          <p:nvSpPr>
            <p:cNvPr id="14017" name="Object 14017"/>
            <p:cNvSpPr txBox="1"/>
            <p:nvPr/>
          </p:nvSpPr>
          <p:spPr>
            <a:xfrm>
              <a:off x="15189200" y="5685191"/>
              <a:ext cx="5581754" cy="6350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10000"/>
                </a:lnSpc>
              </a:pPr>
              <a:r>
                <a:rPr sz="3800" i="0" b="0" dirty="0" smtClean="0" lang="zh-CN">
                  <a:solidFill>
                    <a:srgbClr val="0949AB"/>
                  </a:solidFill>
                  <a:latin typeface="OPPOSans-M"/>
                  <a:ea typeface="OPPOSans-M"/>
                </a:rPr>
                <a:t>运营活动</a:t>
              </a:r>
              <a:endParaRPr lang="zh-CN" altLang="en-US"/>
            </a:p>
          </p:txBody>
        </p:sp>
        <p:sp>
          <p:nvSpPr>
            <p:cNvPr id="14018" name="Object 14018"/>
            <p:cNvSpPr txBox="1"/>
            <p:nvPr/>
          </p:nvSpPr>
          <p:spPr>
            <a:xfrm>
              <a:off x="15214600" y="6369888"/>
              <a:ext cx="5384800" cy="10668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25000"/>
                </a:lnSpc>
              </a:pPr>
              <a:r>
                <a:rPr sz="2800" i="0" b="0" dirty="0" smtClean="0" lang="zh-CN">
                  <a:solidFill>
                    <a:srgbClr val="111111"/>
                  </a:solidFill>
                  <a:latin typeface="OPPOSans-R"/>
                  <a:ea typeface="OPPOSans-R"/>
                </a:rPr>
                <a:t>参与运营活动、H5设计，主导整体视觉风格</a:t>
              </a:r>
              <a:endParaRPr lang="zh-CN" altLang="en-US"/>
            </a:p>
          </p:txBody>
        </p:sp>
        <p:pic>
          <p:nvPicPr>
            <p:cNvPr id="14019" name="image 14019"/>
            <p:cNvPicPr>
              <a:picLocks noChangeAspect="1"/>
            </p:cNvPicPr>
            <p:nvPr/>
          </p:nvPicPr>
          <p:blipFill>
            <a:blip r:embed="rId14019">
                </a:blip>
            <a:srcRect/>
            <a:stretch>
              <a:fillRect/>
            </a:stretch>
          </p:blipFill>
          <p:spPr>
            <a:xfrm rot="0" flipV="0" flipH="0">
              <a:off x="13195300" y="6045200"/>
              <a:ext cx="1358900" cy="1371600"/>
            </a:xfrm>
            <a:prstGeom prst="rect">
              <a:avLst/>
            </a:prstGeom>
          </p:spPr>
        </p:pic>
        <p:pic>
          <p:nvPicPr>
            <p:cNvPr id="14020" name="image 14020"/>
            <p:cNvPicPr>
              <a:picLocks noChangeAspect="1"/>
            </p:cNvPicPr>
            <p:nvPr/>
          </p:nvPicPr>
          <p:blipFill>
            <a:blip r:embed="rId14020">
                </a:blip>
            <a:srcRect/>
            <a:stretch>
              <a:fillRect/>
            </a:stretch>
          </p:blipFill>
          <p:spPr>
            <a:xfrm rot="0" flipV="0" flipH="0">
              <a:off x="13550900" y="6413500"/>
              <a:ext cx="635000" cy="635000"/>
            </a:xfrm>
            <a:prstGeom prst="rect">
              <a:avLst/>
            </a:prstGeom>
          </p:spPr>
        </p:pic>
      </p:grpSp>
      <p:grpSp>
        <p:nvGrpSpPr>
          <p:cNvPr id="14021" name="组合 14021"/>
          <p:cNvGrpSpPr/>
          <p:nvPr/>
        </p:nvGrpSpPr>
        <p:grpSpPr>
          <a:xfrm>
            <a:off x="13195300" y="8705945"/>
            <a:ext cx="7251700" cy="1753342"/>
            <a:chOff x="13195300" y="8705945"/>
            <a:chExt cx="7251700" cy="1753342"/>
          </a:xfrm>
        </p:grpSpPr>
        <p:sp>
          <p:nvSpPr>
            <p:cNvPr id="14022" name="Object 14022"/>
            <p:cNvSpPr txBox="1"/>
            <p:nvPr/>
          </p:nvSpPr>
          <p:spPr>
            <a:xfrm>
              <a:off x="15201900" y="8629745"/>
              <a:ext cx="4112509" cy="6350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10000"/>
                </a:lnSpc>
              </a:pPr>
              <a:r>
                <a:rPr sz="3800" i="0" b="0" dirty="0" smtClean="0" lang="zh-CN">
                  <a:solidFill>
                    <a:srgbClr val="0949AB"/>
                  </a:solidFill>
                  <a:latin typeface="OPPOSans-M"/>
                  <a:ea typeface="OPPOSans-M"/>
                </a:rPr>
                <a:t>UI设计</a:t>
              </a:r>
              <a:endParaRPr lang="zh-CN" altLang="en-US"/>
            </a:p>
          </p:txBody>
        </p:sp>
        <p:sp>
          <p:nvSpPr>
            <p:cNvPr id="14023" name="Object 14023"/>
            <p:cNvSpPr txBox="1"/>
            <p:nvPr/>
          </p:nvSpPr>
          <p:spPr>
            <a:xfrm>
              <a:off x="15214600" y="9316288"/>
              <a:ext cx="5384800" cy="10668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25000"/>
                </a:lnSpc>
              </a:pPr>
              <a:r>
                <a:rPr sz="2800" i="0" b="0" dirty="0" smtClean="0" lang="zh-CN">
                  <a:solidFill>
                    <a:srgbClr val="111111"/>
                  </a:solidFill>
                  <a:latin typeface="OPPOSans-R"/>
                  <a:ea typeface="OPPOSans-R"/>
                </a:rPr>
                <a:t>参与产品的界面视觉设计，为产品与新功能提供创意想法</a:t>
              </a:r>
              <a:endParaRPr lang="zh-CN" altLang="en-US"/>
            </a:p>
          </p:txBody>
        </p:sp>
        <p:pic>
          <p:nvPicPr>
            <p:cNvPr id="14024" name="image 14024"/>
            <p:cNvPicPr>
              <a:picLocks noChangeAspect="1"/>
            </p:cNvPicPr>
            <p:nvPr/>
          </p:nvPicPr>
          <p:blipFill>
            <a:blip r:embed="rId14024">
                </a:blip>
            <a:srcRect/>
            <a:stretch>
              <a:fillRect/>
            </a:stretch>
          </p:blipFill>
          <p:spPr>
            <a:xfrm rot="0" flipV="0" flipH="0">
              <a:off x="13195300" y="8813800"/>
              <a:ext cx="1358900" cy="1358900"/>
            </a:xfrm>
            <a:prstGeom prst="rect">
              <a:avLst/>
            </a:prstGeom>
          </p:spPr>
        </p:pic>
        <p:pic>
          <p:nvPicPr>
            <p:cNvPr id="14025" name="image 14025"/>
            <p:cNvPicPr>
              <a:picLocks noChangeAspect="1"/>
            </p:cNvPicPr>
            <p:nvPr/>
          </p:nvPicPr>
          <p:blipFill>
            <a:blip r:embed="rId14025">
                </a:blip>
            <a:srcRect/>
            <a:stretch>
              <a:fillRect/>
            </a:stretch>
          </p:blipFill>
          <p:spPr>
            <a:xfrm rot="0" flipV="0" flipH="0">
              <a:off x="13627100" y="9156700"/>
              <a:ext cx="482600" cy="685800"/>
            </a:xfrm>
            <a:prstGeom prst="rect">
              <a:avLst/>
            </a:prstGeom>
          </p:spPr>
        </p:pic>
      </p:grpSp>
      <p:grpSp>
        <p:nvGrpSpPr>
          <p:cNvPr id="14026" name="组合 14026"/>
          <p:cNvGrpSpPr/>
          <p:nvPr/>
        </p:nvGrpSpPr>
        <p:grpSpPr>
          <a:xfrm>
            <a:off x="4215207" y="5811088"/>
            <a:ext cx="6960792" cy="1701800"/>
            <a:chOff x="4215207" y="5811088"/>
            <a:chExt cx="6960792" cy="1701800"/>
          </a:xfrm>
        </p:grpSpPr>
        <p:sp>
          <p:nvSpPr>
            <p:cNvPr id="14027" name="Object 14027"/>
            <p:cNvSpPr txBox="1"/>
            <p:nvPr/>
          </p:nvSpPr>
          <p:spPr>
            <a:xfrm>
              <a:off x="4698379" y="5734888"/>
              <a:ext cx="4800028" cy="6350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r">
                <a:lnSpc>
                  <a:spcPct val="110000"/>
                </a:lnSpc>
              </a:pPr>
              <a:r>
                <a:rPr sz="3800" i="0" b="0" dirty="0" smtClean="0" lang="zh-CN">
                  <a:solidFill>
                    <a:srgbClr val="0949AB"/>
                  </a:solidFill>
                  <a:latin typeface="OPPOSans-M"/>
                  <a:ea typeface="OPPOSans-M"/>
                </a:rPr>
                <a:t>广告设计</a:t>
              </a:r>
              <a:endParaRPr lang="zh-CN" altLang="en-US"/>
            </a:p>
          </p:txBody>
        </p:sp>
        <p:sp>
          <p:nvSpPr>
            <p:cNvPr id="14028" name="Object 14028"/>
            <p:cNvSpPr txBox="1"/>
            <p:nvPr/>
          </p:nvSpPr>
          <p:spPr>
            <a:xfrm>
              <a:off x="4113607" y="6369888"/>
              <a:ext cx="5384800" cy="10668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r">
                <a:lnSpc>
                  <a:spcPct val="125000"/>
                </a:lnSpc>
              </a:pPr>
              <a:r>
                <a:rPr sz="2800" i="0" b="0" dirty="0" smtClean="0" lang="zh-CN">
                  <a:solidFill>
                    <a:srgbClr val="111111"/>
                  </a:solidFill>
                  <a:latin typeface="OPPOSans-R"/>
                  <a:ea typeface="OPPOSans-R"/>
                </a:rPr>
                <a:t>负责商业广告的视觉创意风格设计，不限于场景、插画等风格</a:t>
              </a:r>
              <a:endParaRPr lang="zh-CN" altLang="en-US"/>
            </a:p>
          </p:txBody>
        </p:sp>
        <p:pic>
          <p:nvPicPr>
            <p:cNvPr id="14029" name="image 14029"/>
            <p:cNvPicPr>
              <a:picLocks noChangeAspect="1"/>
            </p:cNvPicPr>
            <p:nvPr/>
          </p:nvPicPr>
          <p:blipFill>
            <a:blip r:embed="rId14029">
                </a:blip>
            <a:srcRect/>
            <a:stretch>
              <a:fillRect/>
            </a:stretch>
          </p:blipFill>
          <p:spPr>
            <a:xfrm rot="0" flipV="0" flipH="0">
              <a:off x="9817100" y="6045200"/>
              <a:ext cx="1358900" cy="1371600"/>
            </a:xfrm>
            <a:prstGeom prst="rect">
              <a:avLst/>
            </a:prstGeom>
          </p:spPr>
        </p:pic>
        <p:pic>
          <p:nvPicPr>
            <p:cNvPr id="14030" name="image 14030"/>
            <p:cNvPicPr>
              <a:picLocks noChangeAspect="1"/>
            </p:cNvPicPr>
            <p:nvPr/>
          </p:nvPicPr>
          <p:blipFill>
            <a:blip r:embed="rId14030">
                </a:blip>
            <a:srcRect/>
            <a:stretch>
              <a:fillRect/>
            </a:stretch>
          </p:blipFill>
          <p:spPr>
            <a:xfrm rot="0" flipV="0" flipH="0">
              <a:off x="10172700" y="6438900"/>
              <a:ext cx="635000" cy="571500"/>
            </a:xfrm>
            <a:prstGeom prst="rect">
              <a:avLst/>
            </a:prstGeom>
          </p:spPr>
        </p:pic>
      </p:grpSp>
      <p:grpSp>
        <p:nvGrpSpPr>
          <p:cNvPr id="14031" name="组合 14031"/>
          <p:cNvGrpSpPr/>
          <p:nvPr/>
        </p:nvGrpSpPr>
        <p:grpSpPr>
          <a:xfrm>
            <a:off x="4215207" y="8703913"/>
            <a:ext cx="6960792" cy="2288774"/>
            <a:chOff x="4215207" y="8703913"/>
            <a:chExt cx="6960792" cy="2288774"/>
          </a:xfrm>
        </p:grpSpPr>
        <p:sp>
          <p:nvSpPr>
            <p:cNvPr id="14032" name="Object 14032"/>
            <p:cNvSpPr txBox="1"/>
            <p:nvPr/>
          </p:nvSpPr>
          <p:spPr>
            <a:xfrm>
              <a:off x="4866030" y="8627713"/>
              <a:ext cx="4632377" cy="6350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r">
                <a:lnSpc>
                  <a:spcPct val="110000"/>
                </a:lnSpc>
              </a:pPr>
              <a:r>
                <a:rPr sz="3800" i="0" b="0" dirty="0" smtClean="0" lang="zh-CN">
                  <a:solidFill>
                    <a:srgbClr val="0949AB"/>
                  </a:solidFill>
                  <a:latin typeface="OPPOSans-M"/>
                  <a:ea typeface="OPPOSans-M"/>
                </a:rPr>
                <a:t>品牌建构</a:t>
              </a:r>
              <a:endParaRPr lang="zh-CN" altLang="en-US"/>
            </a:p>
          </p:txBody>
        </p:sp>
        <p:sp>
          <p:nvSpPr>
            <p:cNvPr id="14033" name="Object 14033"/>
            <p:cNvSpPr txBox="1"/>
            <p:nvPr/>
          </p:nvSpPr>
          <p:spPr>
            <a:xfrm>
              <a:off x="4113607" y="9316288"/>
              <a:ext cx="5384800" cy="16002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r">
                <a:lnSpc>
                  <a:spcPct val="125000"/>
                </a:lnSpc>
              </a:pPr>
              <a:r>
                <a:rPr sz="2800" i="0" b="0" dirty="0" smtClean="0" lang="zh-CN">
                  <a:solidFill>
                    <a:srgbClr val="111111"/>
                  </a:solidFill>
                  <a:latin typeface="OPPOSans-R"/>
                  <a:ea typeface="OPPOSans-R"/>
                </a:rPr>
                <a:t>负责公司的品牌构建及后期优化升级，独立完成互联网品牌VI系列的周边视觉设计工作</a:t>
              </a:r>
              <a:endParaRPr lang="zh-CN" altLang="en-US"/>
            </a:p>
          </p:txBody>
        </p:sp>
        <p:pic>
          <p:nvPicPr>
            <p:cNvPr id="14034" name="image 14034"/>
            <p:cNvPicPr>
              <a:picLocks noChangeAspect="1"/>
            </p:cNvPicPr>
            <p:nvPr/>
          </p:nvPicPr>
          <p:blipFill>
            <a:blip r:embed="rId14034">
                </a:blip>
            <a:srcRect/>
            <a:stretch>
              <a:fillRect/>
            </a:stretch>
          </p:blipFill>
          <p:spPr>
            <a:xfrm rot="0" flipV="0" flipH="0">
              <a:off x="9817100" y="8813800"/>
              <a:ext cx="1358900" cy="1358900"/>
            </a:xfrm>
            <a:prstGeom prst="rect">
              <a:avLst/>
            </a:prstGeom>
          </p:spPr>
        </p:pic>
        <p:pic>
          <p:nvPicPr>
            <p:cNvPr id="14035" name="image 14035"/>
            <p:cNvPicPr>
              <a:picLocks noChangeAspect="1"/>
            </p:cNvPicPr>
            <p:nvPr/>
          </p:nvPicPr>
          <p:blipFill>
            <a:blip r:embed="rId14035">
                </a:blip>
            <a:srcRect/>
            <a:stretch>
              <a:fillRect/>
            </a:stretch>
          </p:blipFill>
          <p:spPr>
            <a:xfrm rot="0" flipV="0" flipH="0">
              <a:off x="10160000" y="9232900"/>
              <a:ext cx="635000" cy="622300"/>
            </a:xfrm>
            <a:prstGeom prst="rect">
              <a:avLst/>
            </a:prstGeom>
          </p:spPr>
        </p:pic>
      </p:grpSp>
      <p:grpSp>
        <p:nvGrpSpPr>
          <p:cNvPr id="14036" name="组合 14036"/>
          <p:cNvGrpSpPr/>
          <p:nvPr/>
        </p:nvGrpSpPr>
        <p:grpSpPr>
          <a:xfrm>
            <a:off x="6404235" y="952500"/>
            <a:ext cx="11575529" cy="2942431"/>
            <a:chOff x="6404235" y="952500"/>
            <a:chExt cx="11575529" cy="2942431"/>
          </a:xfrm>
        </p:grpSpPr>
        <p:pic>
          <p:nvPicPr>
            <p:cNvPr id="14037" name="image 14037"/>
            <p:cNvPicPr>
              <a:picLocks noChangeAspect="1"/>
            </p:cNvPicPr>
            <p:nvPr/>
          </p:nvPicPr>
          <p:blipFill>
            <a:blip r:embed="rId14037">
                </a:blip>
            <a:srcRect/>
            <a:stretch>
              <a:fillRect/>
            </a:stretch>
          </p:blipFill>
          <p:spPr>
            <a:xfrm rot="0" flipV="0" flipH="0">
              <a:off x="9156700" y="952500"/>
              <a:ext cx="2070100" cy="2082800"/>
            </a:xfrm>
            <a:prstGeom prst="rect">
              <a:avLst/>
            </a:prstGeom>
          </p:spPr>
        </p:pic>
        <p:sp>
          <p:nvSpPr>
            <p:cNvPr id="14038" name="Object 14038"/>
            <p:cNvSpPr txBox="1"/>
            <p:nvPr/>
          </p:nvSpPr>
          <p:spPr>
            <a:xfrm>
              <a:off x="7870877" y="1901031"/>
              <a:ext cx="8642245" cy="11684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110000"/>
                </a:lnSpc>
              </a:pPr>
              <a:r>
                <a:rPr sz="7000" i="0" b="0" dirty="0" smtClean="0" lang="zh-CN">
                  <a:solidFill>
                    <a:srgbClr val="0949AB"/>
                  </a:solidFill>
                  <a:latin typeface="OPPOSans-B"/>
                  <a:ea typeface="OPPOSans-B"/>
                </a:rPr>
                <a:t>岗位职责</a:t>
              </a:r>
              <a:endParaRPr lang="zh-CN" altLang="en-US"/>
            </a:p>
          </p:txBody>
        </p:sp>
        <p:sp>
          <p:nvSpPr>
            <p:cNvPr id="14039" name="Object 14039"/>
            <p:cNvSpPr txBox="1"/>
            <p:nvPr/>
          </p:nvSpPr>
          <p:spPr>
            <a:xfrm>
              <a:off x="6404235" y="3082131"/>
              <a:ext cx="11575529" cy="7366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110000"/>
                </a:lnSpc>
              </a:pPr>
              <a:r>
                <a:rPr sz="4400" i="0" b="0" dirty="0" smtClean="0" lang="zh-CN">
                  <a:solidFill>
                    <a:srgbClr val="0949AB"/>
                  </a:solidFill>
                  <a:latin typeface="OPPOSans-B"/>
                  <a:ea typeface="OPPOSans-B"/>
                </a:rPr>
                <a:t>RESPONSIBILITIES</a:t>
              </a:r>
              <a:endParaRPr lang="zh-CN" altLang="en-US"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7F7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1" name="image 1501"/>
          <p:cNvPicPr>
            <a:picLocks noChangeAspect="1"/>
          </p:cNvPicPr>
          <p:nvPr/>
        </p:nvPicPr>
        <p:blipFill>
          <a:blip r:embed="rId1501">
                </a:blip>
          <a:srcRect/>
          <a:stretch>
            <a:fillRect/>
          </a:stretch>
        </p:blipFill>
        <p:spPr>
          <a:xfrm rot="0" flipV="0" flipH="0">
            <a:off x="3708400" y="1955800"/>
            <a:ext cx="2070100" cy="2082800"/>
          </a:xfrm>
          <a:prstGeom prst="rect">
            <a:avLst/>
          </a:prstGeom>
        </p:spPr>
      </p:pic>
      <p:pic>
        <p:nvPicPr>
          <p:cNvPr id="1502" name="image 1502"/>
          <p:cNvPicPr>
            <a:picLocks noChangeAspect="1"/>
          </p:cNvPicPr>
          <p:nvPr/>
        </p:nvPicPr>
        <p:blipFill>
          <a:blip r:embed="rId1502">
                </a:blip>
          <a:srcRect/>
          <a:stretch>
            <a:fillRect/>
          </a:stretch>
        </p:blipFill>
        <p:spPr>
          <a:xfrm rot="0" flipV="0" flipH="0">
            <a:off x="13690600" y="12204700"/>
            <a:ext cx="2070100" cy="2082800"/>
          </a:xfrm>
          <a:prstGeom prst="rect">
            <a:avLst/>
          </a:prstGeom>
        </p:spPr>
      </p:pic>
      <p:pic>
        <p:nvPicPr>
          <p:cNvPr id="1503" name="image 1503"/>
          <p:cNvPicPr>
            <a:picLocks noChangeAspect="1"/>
          </p:cNvPicPr>
          <p:nvPr/>
        </p:nvPicPr>
        <p:blipFill>
          <a:blip r:embed="rId1503">
                </a:blip>
          <a:srcRect/>
          <a:stretch>
            <a:fillRect/>
          </a:stretch>
        </p:blipFill>
        <p:spPr>
          <a:xfrm rot="0" flipV="0" flipH="0">
            <a:off x="-279400" y="-292100"/>
            <a:ext cx="9182100" cy="6527800"/>
          </a:xfrm>
          <a:prstGeom prst="rect">
            <a:avLst/>
          </a:prstGeom>
        </p:spPr>
      </p:pic>
      <p:pic>
        <p:nvPicPr>
          <p:cNvPr id="1504" name="image 1504"/>
          <p:cNvPicPr>
            <a:picLocks noChangeAspect="1"/>
          </p:cNvPicPr>
          <p:nvPr/>
        </p:nvPicPr>
        <p:blipFill>
          <a:blip r:embed="rId1504">
                </a:blip>
          <a:srcRect/>
          <a:stretch>
            <a:fillRect/>
          </a:stretch>
        </p:blipFill>
        <p:spPr>
          <a:xfrm rot="0" flipV="0" flipH="0">
            <a:off x="-25400" y="-38100"/>
            <a:ext cx="9093200" cy="6083300"/>
          </a:xfrm>
          <a:prstGeom prst="rect">
            <a:avLst/>
          </a:prstGeom>
        </p:spPr>
      </p:pic>
      <p:pic>
        <p:nvPicPr>
          <p:cNvPr id="1505" name="image 1505"/>
          <p:cNvPicPr>
            <a:picLocks noChangeAspect="1"/>
          </p:cNvPicPr>
          <p:nvPr/>
        </p:nvPicPr>
        <p:blipFill>
          <a:blip r:embed="rId1505">
                </a:blip>
          <a:srcRect/>
          <a:stretch>
            <a:fillRect/>
          </a:stretch>
        </p:blipFill>
        <p:spPr>
          <a:xfrm rot="0" flipV="0" flipH="0">
            <a:off x="1841500" y="4914900"/>
            <a:ext cx="838200" cy="850900"/>
          </a:xfrm>
          <a:prstGeom prst="rect">
            <a:avLst/>
          </a:prstGeom>
        </p:spPr>
      </p:pic>
      <p:pic>
        <p:nvPicPr>
          <p:cNvPr id="1506" name="image 1506"/>
          <p:cNvPicPr>
            <a:picLocks noChangeAspect="1"/>
          </p:cNvPicPr>
          <p:nvPr/>
        </p:nvPicPr>
        <p:blipFill>
          <a:blip r:embed="rId1506">
                </a:blip>
          <a:srcRect/>
          <a:stretch>
            <a:fillRect/>
          </a:stretch>
        </p:blipFill>
        <p:spPr>
          <a:xfrm rot="0" flipV="0" flipH="0">
            <a:off x="1193800" y="2413000"/>
            <a:ext cx="469900" cy="723900"/>
          </a:xfrm>
          <a:prstGeom prst="rect">
            <a:avLst/>
          </a:prstGeom>
        </p:spPr>
      </p:pic>
      <p:pic>
        <p:nvPicPr>
          <p:cNvPr id="1507" name="image 1507"/>
          <p:cNvPicPr>
            <a:picLocks noChangeAspect="1"/>
          </p:cNvPicPr>
          <p:nvPr/>
        </p:nvPicPr>
        <p:blipFill>
          <a:blip r:embed="rId1507">
                </a:blip>
          <a:srcRect/>
          <a:stretch>
            <a:fillRect/>
          </a:stretch>
        </p:blipFill>
        <p:spPr>
          <a:xfrm rot="0" flipV="0" flipH="0">
            <a:off x="14262100" y="7772400"/>
            <a:ext cx="10464800" cy="6273800"/>
          </a:xfrm>
          <a:prstGeom prst="rect">
            <a:avLst/>
          </a:prstGeom>
        </p:spPr>
      </p:pic>
      <p:pic>
        <p:nvPicPr>
          <p:cNvPr id="1508" name="image 1508"/>
          <p:cNvPicPr>
            <a:picLocks noChangeAspect="1"/>
          </p:cNvPicPr>
          <p:nvPr/>
        </p:nvPicPr>
        <p:blipFill>
          <a:blip r:embed="rId1508">
                </a:blip>
          <a:srcRect/>
          <a:stretch>
            <a:fillRect/>
          </a:stretch>
        </p:blipFill>
        <p:spPr>
          <a:xfrm rot="0" flipV="0" flipH="0">
            <a:off x="14478000" y="7620000"/>
            <a:ext cx="9931400" cy="6108700"/>
          </a:xfrm>
          <a:prstGeom prst="rect">
            <a:avLst/>
          </a:prstGeom>
        </p:spPr>
      </p:pic>
      <p:pic>
        <p:nvPicPr>
          <p:cNvPr id="1509" name="image 1509"/>
          <p:cNvPicPr>
            <a:picLocks noChangeAspect="1"/>
          </p:cNvPicPr>
          <p:nvPr/>
        </p:nvPicPr>
        <p:blipFill>
          <a:blip r:embed="rId1509">
                </a:blip>
          <a:srcRect/>
          <a:stretch>
            <a:fillRect/>
          </a:stretch>
        </p:blipFill>
        <p:spPr>
          <a:xfrm rot="0" flipV="0" flipH="0">
            <a:off x="22237700" y="10236200"/>
            <a:ext cx="838200" cy="838200"/>
          </a:xfrm>
          <a:prstGeom prst="rect">
            <a:avLst/>
          </a:prstGeom>
        </p:spPr>
      </p:pic>
      <p:pic>
        <p:nvPicPr>
          <p:cNvPr id="15010" name="image 15010"/>
          <p:cNvPicPr>
            <a:picLocks noChangeAspect="1"/>
          </p:cNvPicPr>
          <p:nvPr/>
        </p:nvPicPr>
        <p:blipFill>
          <a:blip r:embed="rId15010">
                </a:blip>
          <a:srcRect/>
          <a:stretch>
            <a:fillRect/>
          </a:stretch>
        </p:blipFill>
        <p:spPr>
          <a:xfrm rot="0" flipV="0" flipH="0">
            <a:off x="21818600" y="12255500"/>
            <a:ext cx="469900" cy="723900"/>
          </a:xfrm>
          <a:prstGeom prst="rect">
            <a:avLst/>
          </a:prstGeom>
        </p:spPr>
      </p:pic>
      <p:grpSp>
        <p:nvGrpSpPr>
          <p:cNvPr id="15011" name="组合 15011"/>
          <p:cNvGrpSpPr/>
          <p:nvPr/>
        </p:nvGrpSpPr>
        <p:grpSpPr>
          <a:xfrm>
            <a:off x="7171231" y="2849686"/>
            <a:ext cx="10041536" cy="7165101"/>
            <a:chOff x="7171231" y="2849686"/>
            <a:chExt cx="10041536" cy="7165101"/>
          </a:xfrm>
        </p:grpSpPr>
        <p:sp>
          <p:nvSpPr>
            <p:cNvPr id="15012" name="Object 15012"/>
            <p:cNvSpPr txBox="1"/>
            <p:nvPr/>
          </p:nvSpPr>
          <p:spPr>
            <a:xfrm>
              <a:off x="7499974" y="2773486"/>
              <a:ext cx="9384050" cy="26797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110000"/>
                </a:lnSpc>
              </a:pPr>
              <a:r>
                <a:rPr sz="16000" i="0" b="0" dirty="0" smtClean="0" lang="zh-CN">
                  <a:solidFill>
                    <a:srgbClr val="0949AB"/>
                  </a:solidFill>
                  <a:latin typeface="OPPOSans-B"/>
                  <a:ea typeface="OPPOSans-B"/>
                </a:rPr>
                <a:t>04</a:t>
              </a:r>
              <a:endParaRPr lang="zh-CN" altLang="en-US"/>
            </a:p>
          </p:txBody>
        </p:sp>
        <p:sp>
          <p:nvSpPr>
            <p:cNvPr id="15013" name="Object 15013"/>
            <p:cNvSpPr txBox="1"/>
            <p:nvPr/>
          </p:nvSpPr>
          <p:spPr>
            <a:xfrm>
              <a:off x="7171231" y="5583001"/>
              <a:ext cx="10041536" cy="15113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110000"/>
                </a:lnSpc>
              </a:pPr>
              <a:r>
                <a:rPr sz="9000" i="0" b="0" dirty="0" smtClean="0" lang="zh-CN">
                  <a:solidFill>
                    <a:srgbClr val="111111"/>
                  </a:solidFill>
                  <a:latin typeface="OPPOSans-M"/>
                  <a:ea typeface="OPPOSans-M"/>
                </a:rPr>
                <a:t>企业文化</a:t>
              </a:r>
              <a:endParaRPr lang="zh-CN" altLang="en-US"/>
            </a:p>
          </p:txBody>
        </p:sp>
        <p:sp>
          <p:nvSpPr>
            <p:cNvPr id="15014" name="Object 15014"/>
            <p:cNvSpPr txBox="1"/>
            <p:nvPr/>
          </p:nvSpPr>
          <p:spPr>
            <a:xfrm>
              <a:off x="8123731" y="7224117"/>
              <a:ext cx="8136536" cy="4699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110000"/>
                </a:lnSpc>
              </a:pPr>
              <a:r>
                <a:rPr sz="2800" i="0" b="0" dirty="0" smtClean="0" lang="zh-CN">
                  <a:solidFill>
                    <a:srgbClr val="111111"/>
                  </a:solidFill>
                  <a:latin typeface="OPPOSans-R"/>
                  <a:ea typeface="OPPOSans-R"/>
                </a:rPr>
                <a:t>COMPANY CULTURE</a:t>
              </a:r>
              <a:endParaRPr lang="zh-CN" altLang="en-US"/>
            </a:p>
          </p:txBody>
        </p:sp>
        <p:sp>
          <p:nvSpPr>
            <p:cNvPr id="15015" name="Object 15015"/>
            <p:cNvSpPr txBox="1"/>
            <p:nvPr/>
          </p:nvSpPr>
          <p:spPr>
            <a:xfrm>
              <a:off x="7975600" y="8871788"/>
              <a:ext cx="8432800" cy="10668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125000"/>
                </a:lnSpc>
              </a:pPr>
              <a:r>
                <a:rPr sz="2800" i="0" b="0" dirty="0" smtClean="0" lang="zh-CN">
                  <a:solidFill>
                    <a:srgbClr val="999999"/>
                  </a:solidFill>
                  <a:latin typeface="OPPOSans-R"/>
                  <a:ea typeface="OPPOSans-R"/>
                </a:rPr>
                <a:t>支撑一家企业远行的是价值观，稿定设计以“让设计更简单”为宗旨，不断提供更好的服务</a:t>
              </a:r>
              <a:endParaRPr lang="zh-CN" altLang="en-US"/>
            </a:p>
          </p:txBody>
        </p:sp>
        <p:pic>
          <p:nvPicPr>
            <p:cNvPr id="15016" name="image 15016"/>
            <p:cNvPicPr>
              <a:picLocks noChangeAspect="1"/>
            </p:cNvPicPr>
            <p:nvPr/>
          </p:nvPicPr>
          <p:blipFill>
            <a:blip r:embed="rId15016">
                </a:blip>
            <a:srcRect/>
            <a:stretch>
              <a:fillRect/>
            </a:stretch>
          </p:blipFill>
          <p:spPr>
            <a:xfrm rot="0" flipV="0" flipH="0">
              <a:off x="11207750" y="8356600"/>
              <a:ext cx="1968500" cy="1524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7F7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1" name="image 1601"/>
          <p:cNvPicPr>
            <a:picLocks noChangeAspect="1"/>
          </p:cNvPicPr>
          <p:nvPr/>
        </p:nvPicPr>
        <p:blipFill>
          <a:blip r:embed="rId1601">
                </a:blip>
          <a:srcRect/>
          <a:stretch>
            <a:fillRect/>
          </a:stretch>
        </p:blipFill>
        <p:spPr>
          <a:xfrm rot="0" flipV="0" flipH="0">
            <a:off x="419100" y="3987800"/>
            <a:ext cx="3403600" cy="3416300"/>
          </a:xfrm>
          <a:prstGeom prst="rect">
            <a:avLst/>
          </a:prstGeom>
        </p:spPr>
      </p:pic>
      <p:pic>
        <p:nvPicPr>
          <p:cNvPr id="1602" name="image 1602"/>
          <p:cNvPicPr>
            <a:picLocks noChangeAspect="1"/>
          </p:cNvPicPr>
          <p:nvPr/>
        </p:nvPicPr>
        <p:blipFill>
          <a:blip r:embed="rId1602">
                </a:blip>
          <a:srcRect/>
          <a:stretch>
            <a:fillRect/>
          </a:stretch>
        </p:blipFill>
        <p:spPr>
          <a:xfrm rot="0" flipV="0" flipH="0">
            <a:off x="-279400" y="-279400"/>
            <a:ext cx="9182100" cy="6527800"/>
          </a:xfrm>
          <a:prstGeom prst="rect">
            <a:avLst/>
          </a:prstGeom>
        </p:spPr>
      </p:pic>
      <p:pic>
        <p:nvPicPr>
          <p:cNvPr id="1603" name="image 1603"/>
          <p:cNvPicPr>
            <a:picLocks noChangeAspect="1"/>
          </p:cNvPicPr>
          <p:nvPr/>
        </p:nvPicPr>
        <p:blipFill>
          <a:blip r:embed="rId1603">
                </a:blip>
          <a:srcRect/>
          <a:stretch>
            <a:fillRect/>
          </a:stretch>
        </p:blipFill>
        <p:spPr>
          <a:xfrm rot="0" flipV="0" flipH="0">
            <a:off x="-25400" y="-25400"/>
            <a:ext cx="9093200" cy="6083300"/>
          </a:xfrm>
          <a:prstGeom prst="rect">
            <a:avLst/>
          </a:prstGeom>
        </p:spPr>
      </p:pic>
      <p:pic>
        <p:nvPicPr>
          <p:cNvPr id="1604" name="image 1604"/>
          <p:cNvPicPr>
            <a:picLocks noChangeAspect="1"/>
          </p:cNvPicPr>
          <p:nvPr/>
        </p:nvPicPr>
        <p:blipFill>
          <a:blip r:embed="rId1604">
                </a:blip>
          <a:srcRect/>
          <a:stretch>
            <a:fillRect/>
          </a:stretch>
        </p:blipFill>
        <p:spPr>
          <a:xfrm rot="0" flipV="0" flipH="0">
            <a:off x="2311400" y="889000"/>
            <a:ext cx="20320000" cy="12395200"/>
          </a:xfrm>
          <a:prstGeom prst="rect">
            <a:avLst/>
          </a:prstGeom>
        </p:spPr>
      </p:pic>
      <p:pic>
        <p:nvPicPr>
          <p:cNvPr id="1605" name="image 1605"/>
          <p:cNvPicPr>
            <a:picLocks noChangeAspect="1"/>
          </p:cNvPicPr>
          <p:nvPr/>
        </p:nvPicPr>
        <p:blipFill>
          <a:blip r:embed="rId1605">
                </a:blip>
          <a:srcRect/>
          <a:stretch>
            <a:fillRect/>
          </a:stretch>
        </p:blipFill>
        <p:spPr>
          <a:xfrm rot="0" flipV="0" flipH="0">
            <a:off x="2501900" y="1155700"/>
            <a:ext cx="19773900" cy="11861800"/>
          </a:xfrm>
          <a:prstGeom prst="rect">
            <a:avLst/>
          </a:prstGeom>
        </p:spPr>
      </p:pic>
      <p:pic>
        <p:nvPicPr>
          <p:cNvPr id="1606" name="image 1606"/>
          <p:cNvPicPr>
            <a:picLocks noChangeAspect="1"/>
          </p:cNvPicPr>
          <p:nvPr/>
        </p:nvPicPr>
        <p:blipFill>
          <a:blip r:embed="rId1606">
                </a:blip>
          <a:srcRect/>
          <a:stretch>
            <a:fillRect/>
          </a:stretch>
        </p:blipFill>
        <p:spPr>
          <a:xfrm rot="0" flipV="0" flipH="0">
            <a:off x="17284700" y="9347200"/>
            <a:ext cx="7124700" cy="4381500"/>
          </a:xfrm>
          <a:prstGeom prst="rect">
            <a:avLst/>
          </a:prstGeom>
        </p:spPr>
      </p:pic>
      <p:pic>
        <p:nvPicPr>
          <p:cNvPr id="1607" name="image 1607"/>
          <p:cNvPicPr>
            <a:picLocks noChangeAspect="1"/>
          </p:cNvPicPr>
          <p:nvPr/>
        </p:nvPicPr>
        <p:blipFill>
          <a:blip r:embed="rId1607">
                </a:blip>
          <a:srcRect/>
          <a:stretch>
            <a:fillRect/>
          </a:stretch>
        </p:blipFill>
        <p:spPr>
          <a:xfrm rot="0" flipV="0" flipH="0">
            <a:off x="21183600" y="11176000"/>
            <a:ext cx="2070100" cy="2082800"/>
          </a:xfrm>
          <a:prstGeom prst="rect">
            <a:avLst/>
          </a:prstGeom>
        </p:spPr>
      </p:pic>
      <p:pic>
        <p:nvPicPr>
          <p:cNvPr id="1608" name="image 1608"/>
          <p:cNvPicPr>
            <a:picLocks noChangeAspect="1"/>
          </p:cNvPicPr>
          <p:nvPr/>
        </p:nvPicPr>
        <p:blipFill>
          <a:blip r:embed="rId1608">
                </a:blip>
          <a:srcRect/>
          <a:stretch>
            <a:fillRect/>
          </a:stretch>
        </p:blipFill>
        <p:spPr>
          <a:xfrm rot="0" flipV="0" flipH="0">
            <a:off x="17068800" y="9385300"/>
            <a:ext cx="7658100" cy="4660900"/>
          </a:xfrm>
          <a:prstGeom prst="rect">
            <a:avLst/>
          </a:prstGeom>
        </p:spPr>
      </p:pic>
      <p:pic>
        <p:nvPicPr>
          <p:cNvPr id="1609" name="image 1609"/>
          <p:cNvPicPr>
            <a:picLocks noChangeAspect="1"/>
          </p:cNvPicPr>
          <p:nvPr/>
        </p:nvPicPr>
        <p:blipFill>
          <a:blip r:embed="rId1609">
                </a:blip>
          <a:srcRect/>
          <a:stretch>
            <a:fillRect/>
          </a:stretch>
        </p:blipFill>
        <p:spPr>
          <a:xfrm rot="0" flipV="0" flipH="0">
            <a:off x="3822700" y="1511300"/>
            <a:ext cx="850900" cy="850900"/>
          </a:xfrm>
          <a:prstGeom prst="rect">
            <a:avLst/>
          </a:prstGeom>
        </p:spPr>
      </p:pic>
      <p:pic>
        <p:nvPicPr>
          <p:cNvPr id="16010" name="image 16010"/>
          <p:cNvPicPr>
            <a:picLocks noChangeAspect="1"/>
          </p:cNvPicPr>
          <p:nvPr/>
        </p:nvPicPr>
        <p:blipFill>
          <a:blip r:embed="rId16010">
                </a:blip>
          <a:srcRect/>
          <a:stretch>
            <a:fillRect/>
          </a:stretch>
        </p:blipFill>
        <p:spPr>
          <a:xfrm rot="0" flipV="0" flipH="0">
            <a:off x="20091400" y="12407900"/>
            <a:ext cx="850900" cy="850900"/>
          </a:xfrm>
          <a:prstGeom prst="rect">
            <a:avLst/>
          </a:prstGeom>
        </p:spPr>
      </p:pic>
      <p:pic>
        <p:nvPicPr>
          <p:cNvPr id="16011" name="image 16011"/>
          <p:cNvPicPr>
            <a:picLocks noChangeAspect="1"/>
          </p:cNvPicPr>
          <p:nvPr/>
        </p:nvPicPr>
        <p:blipFill>
          <a:blip r:embed="rId16011">
                </a:blip>
          <a:srcRect/>
          <a:stretch>
            <a:fillRect/>
          </a:stretch>
        </p:blipFill>
        <p:spPr>
          <a:xfrm rot="0" flipV="0" flipH="0">
            <a:off x="2286000" y="2997200"/>
            <a:ext cx="469900" cy="723900"/>
          </a:xfrm>
          <a:prstGeom prst="rect">
            <a:avLst/>
          </a:prstGeom>
        </p:spPr>
      </p:pic>
      <p:pic>
        <p:nvPicPr>
          <p:cNvPr id="16012" name="image 16012"/>
          <p:cNvPicPr>
            <a:picLocks noChangeAspect="1"/>
          </p:cNvPicPr>
          <p:nvPr/>
        </p:nvPicPr>
        <p:blipFill>
          <a:blip r:embed="rId16012">
                </a:blip>
          <a:srcRect/>
          <a:stretch>
            <a:fillRect/>
          </a:stretch>
        </p:blipFill>
        <p:spPr>
          <a:xfrm rot="0" flipV="0" flipH="0">
            <a:off x="22682200" y="12471400"/>
            <a:ext cx="469900" cy="723900"/>
          </a:xfrm>
          <a:prstGeom prst="rect">
            <a:avLst/>
          </a:prstGeom>
        </p:spPr>
      </p:pic>
      <p:grpSp>
        <p:nvGrpSpPr>
          <p:cNvPr id="16013" name="组合 16013"/>
          <p:cNvGrpSpPr/>
          <p:nvPr/>
        </p:nvGrpSpPr>
        <p:grpSpPr>
          <a:xfrm>
            <a:off x="7374327" y="2362200"/>
            <a:ext cx="9635344" cy="1917700"/>
            <a:chOff x="7374327" y="2362200"/>
            <a:chExt cx="9635344" cy="1917700"/>
          </a:xfrm>
        </p:grpSpPr>
        <p:sp>
          <p:nvSpPr>
            <p:cNvPr id="16014" name="Object 16014"/>
            <p:cNvSpPr txBox="1"/>
            <p:nvPr/>
          </p:nvSpPr>
          <p:spPr>
            <a:xfrm>
              <a:off x="8241112" y="2286000"/>
              <a:ext cx="7901774" cy="11684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110000"/>
                </a:lnSpc>
              </a:pPr>
              <a:r>
                <a:rPr sz="7000" i="0" b="0" dirty="0" smtClean="0" lang="zh-CN">
                  <a:solidFill>
                    <a:srgbClr val="0949AB"/>
                  </a:solidFill>
                  <a:latin typeface="OPPOSans-B"/>
                  <a:ea typeface="OPPOSans-B"/>
                </a:rPr>
                <a:t>企业文化</a:t>
              </a:r>
              <a:endParaRPr lang="zh-CN" altLang="en-US"/>
            </a:p>
          </p:txBody>
        </p:sp>
        <p:sp>
          <p:nvSpPr>
            <p:cNvPr id="16015" name="Object 16015"/>
            <p:cNvSpPr txBox="1"/>
            <p:nvPr/>
          </p:nvSpPr>
          <p:spPr>
            <a:xfrm>
              <a:off x="7374327" y="3467100"/>
              <a:ext cx="9635344" cy="7366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110000"/>
                </a:lnSpc>
              </a:pPr>
              <a:r>
                <a:rPr sz="4400" i="0" b="0" dirty="0" smtClean="0" lang="zh-CN">
                  <a:solidFill>
                    <a:srgbClr val="0949AB"/>
                  </a:solidFill>
                  <a:latin typeface="OPPOSans-B"/>
                  <a:ea typeface="OPPOSans-B"/>
                </a:rPr>
                <a:t>WHAT WE INSIST</a:t>
              </a:r>
              <a:endParaRPr lang="zh-CN" altLang="en-US"/>
            </a:p>
          </p:txBody>
        </p:sp>
      </p:grpSp>
      <p:grpSp>
        <p:nvGrpSpPr>
          <p:cNvPr id="16016" name="组合 16016"/>
          <p:cNvGrpSpPr/>
          <p:nvPr/>
        </p:nvGrpSpPr>
        <p:grpSpPr>
          <a:xfrm>
            <a:off x="15972628" y="5638800"/>
            <a:ext cx="4724399" cy="4541088"/>
            <a:chOff x="15972628" y="5638800"/>
            <a:chExt cx="4724399" cy="4541088"/>
          </a:xfrm>
        </p:grpSpPr>
        <p:sp>
          <p:nvSpPr>
            <p:cNvPr id="16017" name="Object 16017"/>
            <p:cNvSpPr txBox="1"/>
            <p:nvPr/>
          </p:nvSpPr>
          <p:spPr>
            <a:xfrm>
              <a:off x="16615165" y="5562600"/>
              <a:ext cx="3439325" cy="8382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110000"/>
                </a:lnSpc>
              </a:pPr>
              <a:r>
                <a:rPr sz="5000" i="0" b="0" dirty="0" smtClean="0" lang="zh-CN">
                  <a:solidFill>
                    <a:srgbClr val="0949AB"/>
                  </a:solidFill>
                  <a:latin typeface="OPPOSans-B"/>
                  <a:ea typeface="OPPOSans-B"/>
                </a:rPr>
                <a:t>03</a:t>
              </a:r>
              <a:endParaRPr lang="zh-CN" altLang="en-US"/>
            </a:p>
          </p:txBody>
        </p:sp>
        <p:sp>
          <p:nvSpPr>
            <p:cNvPr id="16018" name="Object 16018"/>
            <p:cNvSpPr txBox="1"/>
            <p:nvPr/>
          </p:nvSpPr>
          <p:spPr>
            <a:xfrm>
              <a:off x="16386565" y="6520611"/>
              <a:ext cx="3896525" cy="6731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110000"/>
                </a:lnSpc>
              </a:pPr>
              <a:r>
                <a:rPr sz="4000" i="0" b="0" dirty="0" smtClean="0" lang="zh-CN">
                  <a:solidFill>
                    <a:srgbClr val="0949AB"/>
                  </a:solidFill>
                  <a:latin typeface="OPPOSans-M"/>
                  <a:ea typeface="OPPOSans-M"/>
                </a:rPr>
                <a:t>管理理念</a:t>
              </a:r>
              <a:endParaRPr lang="zh-CN" altLang="en-US"/>
            </a:p>
          </p:txBody>
        </p:sp>
        <p:sp>
          <p:nvSpPr>
            <p:cNvPr id="16019" name="Object 16019"/>
            <p:cNvSpPr txBox="1"/>
            <p:nvPr/>
          </p:nvSpPr>
          <p:spPr>
            <a:xfrm>
              <a:off x="15972628" y="7970088"/>
              <a:ext cx="4724400" cy="21336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125000"/>
                </a:lnSpc>
              </a:pPr>
              <a:r>
                <a:rPr sz="2800" i="0" b="0" dirty="0" smtClean="0" lang="zh-CN">
                  <a:solidFill>
                    <a:srgbClr val="999999"/>
                  </a:solidFill>
                  <a:latin typeface="OPPOSans-R"/>
                  <a:ea typeface="OPPOSans-R"/>
                </a:rPr>
                <a:t>关心员工成长，为员工提供良好的工作环境和激励机制，完善员工培养体系和职业发展通道，使员工与企业同步成长</a:t>
              </a:r>
              <a:endParaRPr lang="zh-CN" altLang="en-US"/>
            </a:p>
          </p:txBody>
        </p:sp>
        <p:pic>
          <p:nvPicPr>
            <p:cNvPr id="16020" name="image 16020"/>
            <p:cNvPicPr>
              <a:picLocks noChangeAspect="1"/>
            </p:cNvPicPr>
            <p:nvPr/>
          </p:nvPicPr>
          <p:blipFill>
            <a:blip r:embed="rId16020">
                </a:blip>
            <a:srcRect/>
            <a:stretch>
              <a:fillRect/>
            </a:stretch>
          </p:blipFill>
          <p:spPr>
            <a:xfrm rot="0" flipV="0" flipH="0">
              <a:off x="17915728" y="7607300"/>
              <a:ext cx="838200" cy="101600"/>
            </a:xfrm>
            <a:prstGeom prst="rect">
              <a:avLst/>
            </a:prstGeom>
          </p:spPr>
        </p:pic>
      </p:grpSp>
      <p:grpSp>
        <p:nvGrpSpPr>
          <p:cNvPr id="16021" name="组合 16021"/>
          <p:cNvGrpSpPr/>
          <p:nvPr/>
        </p:nvGrpSpPr>
        <p:grpSpPr>
          <a:xfrm>
            <a:off x="9838528" y="5638800"/>
            <a:ext cx="4724399" cy="4541088"/>
            <a:chOff x="9838528" y="5638800"/>
            <a:chExt cx="4724399" cy="4541088"/>
          </a:xfrm>
        </p:grpSpPr>
        <p:sp>
          <p:nvSpPr>
            <p:cNvPr id="16022" name="Object 16022"/>
            <p:cNvSpPr txBox="1"/>
            <p:nvPr/>
          </p:nvSpPr>
          <p:spPr>
            <a:xfrm>
              <a:off x="10614685" y="5562600"/>
              <a:ext cx="3172085" cy="8382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110000"/>
                </a:lnSpc>
              </a:pPr>
              <a:r>
                <a:rPr sz="5000" i="0" b="0" dirty="0" smtClean="0" lang="zh-CN">
                  <a:solidFill>
                    <a:srgbClr val="0949AB"/>
                  </a:solidFill>
                  <a:latin typeface="OPPOSans-B"/>
                  <a:ea typeface="OPPOSans-B"/>
                </a:rPr>
                <a:t>02</a:t>
              </a:r>
              <a:endParaRPr lang="zh-CN" altLang="en-US"/>
            </a:p>
          </p:txBody>
        </p:sp>
        <p:sp>
          <p:nvSpPr>
            <p:cNvPr id="16023" name="Object 16023"/>
            <p:cNvSpPr txBox="1"/>
            <p:nvPr/>
          </p:nvSpPr>
          <p:spPr>
            <a:xfrm>
              <a:off x="10639253" y="6520611"/>
              <a:ext cx="3122950" cy="6731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110000"/>
                </a:lnSpc>
              </a:pPr>
              <a:r>
                <a:rPr sz="4000" i="0" b="0" dirty="0" smtClean="0" lang="zh-CN">
                  <a:solidFill>
                    <a:srgbClr val="0949AB"/>
                  </a:solidFill>
                  <a:latin typeface="OPPOSans-M"/>
                  <a:ea typeface="OPPOSans-M"/>
                </a:rPr>
                <a:t>愿景</a:t>
              </a:r>
              <a:endParaRPr lang="zh-CN" altLang="en-US"/>
            </a:p>
          </p:txBody>
        </p:sp>
        <p:sp>
          <p:nvSpPr>
            <p:cNvPr id="16024" name="Object 16024"/>
            <p:cNvSpPr txBox="1"/>
            <p:nvPr/>
          </p:nvSpPr>
          <p:spPr>
            <a:xfrm>
              <a:off x="9838528" y="7970088"/>
              <a:ext cx="4724400" cy="21336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125000"/>
                </a:lnSpc>
              </a:pPr>
              <a:r>
                <a:rPr sz="2800" i="0" b="0" dirty="0" smtClean="0" lang="zh-CN">
                  <a:solidFill>
                    <a:srgbClr val="999999"/>
                  </a:solidFill>
                  <a:latin typeface="OPPOSans-R"/>
                  <a:ea typeface="OPPOSans-R"/>
                </a:rPr>
                <a:t>受尊敬的互联网企业。不断倾听和满足用户需求，引导并超越用户需求，提升品牌形象，使员工具有高度企业荣誉感</a:t>
              </a:r>
              <a:endParaRPr lang="zh-CN" altLang="en-US"/>
            </a:p>
          </p:txBody>
        </p:sp>
        <p:pic>
          <p:nvPicPr>
            <p:cNvPr id="16025" name="image 16025"/>
            <p:cNvPicPr>
              <a:picLocks noChangeAspect="1"/>
            </p:cNvPicPr>
            <p:nvPr/>
          </p:nvPicPr>
          <p:blipFill>
            <a:blip r:embed="rId16025">
                </a:blip>
            <a:srcRect/>
            <a:stretch>
              <a:fillRect/>
            </a:stretch>
          </p:blipFill>
          <p:spPr>
            <a:xfrm rot="0" flipV="0" flipH="0">
              <a:off x="11781628" y="7607300"/>
              <a:ext cx="838200" cy="101600"/>
            </a:xfrm>
            <a:prstGeom prst="rect">
              <a:avLst/>
            </a:prstGeom>
          </p:spPr>
        </p:pic>
      </p:grpSp>
      <p:grpSp>
        <p:nvGrpSpPr>
          <p:cNvPr id="16026" name="组合 16026"/>
          <p:cNvGrpSpPr/>
          <p:nvPr/>
        </p:nvGrpSpPr>
        <p:grpSpPr>
          <a:xfrm>
            <a:off x="3691728" y="5638800"/>
            <a:ext cx="4724399" cy="5074488"/>
            <a:chOff x="3691728" y="5638800"/>
            <a:chExt cx="4724399" cy="5074488"/>
          </a:xfrm>
        </p:grpSpPr>
        <p:sp>
          <p:nvSpPr>
            <p:cNvPr id="16027" name="Object 16027"/>
            <p:cNvSpPr txBox="1"/>
            <p:nvPr/>
          </p:nvSpPr>
          <p:spPr>
            <a:xfrm>
              <a:off x="4641626" y="5562600"/>
              <a:ext cx="2824604" cy="8382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110000"/>
                </a:lnSpc>
              </a:pPr>
              <a:r>
                <a:rPr sz="5000" i="0" b="0" dirty="0" smtClean="0" lang="zh-CN">
                  <a:solidFill>
                    <a:srgbClr val="0949AB"/>
                  </a:solidFill>
                  <a:latin typeface="OPPOSans-B"/>
                  <a:ea typeface="OPPOSans-B"/>
                </a:rPr>
                <a:t>01</a:t>
              </a:r>
              <a:endParaRPr lang="zh-CN" altLang="en-US"/>
            </a:p>
          </p:txBody>
        </p:sp>
        <p:sp>
          <p:nvSpPr>
            <p:cNvPr id="16028" name="Object 16028"/>
            <p:cNvSpPr txBox="1"/>
            <p:nvPr/>
          </p:nvSpPr>
          <p:spPr>
            <a:xfrm>
              <a:off x="4484125" y="6520611"/>
              <a:ext cx="3139606" cy="6731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110000"/>
                </a:lnSpc>
              </a:pPr>
              <a:r>
                <a:rPr sz="4000" i="0" b="0" dirty="0" smtClean="0" lang="zh-CN">
                  <a:solidFill>
                    <a:srgbClr val="0949AB"/>
                  </a:solidFill>
                  <a:latin typeface="OPPOSans-M"/>
                  <a:ea typeface="OPPOSans-M"/>
                </a:rPr>
                <a:t>宗旨</a:t>
              </a:r>
              <a:endParaRPr lang="zh-CN" altLang="en-US"/>
            </a:p>
          </p:txBody>
        </p:sp>
        <p:sp>
          <p:nvSpPr>
            <p:cNvPr id="16029" name="Object 16029"/>
            <p:cNvSpPr txBox="1"/>
            <p:nvPr/>
          </p:nvSpPr>
          <p:spPr>
            <a:xfrm>
              <a:off x="3691728" y="7970088"/>
              <a:ext cx="4724400" cy="26670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125000"/>
                </a:lnSpc>
              </a:pPr>
              <a:r>
                <a:rPr sz="2800" i="0" b="0" dirty="0" smtClean="0" lang="zh-CN">
                  <a:solidFill>
                    <a:srgbClr val="999999"/>
                  </a:solidFill>
                  <a:latin typeface="OPPOSans-R"/>
                  <a:ea typeface="OPPOSans-R"/>
                </a:rPr>
                <a:t>我们以「让设计更简单」为宗旨，帮助设计新手完成工作生活中的设计需求，致力于打造一个人人皆可成为设计师的智能化商业设计服务平台</a:t>
              </a:r>
              <a:endParaRPr lang="zh-CN" altLang="en-US"/>
            </a:p>
          </p:txBody>
        </p:sp>
        <p:pic>
          <p:nvPicPr>
            <p:cNvPr id="16030" name="image 16030"/>
            <p:cNvPicPr>
              <a:picLocks noChangeAspect="1"/>
            </p:cNvPicPr>
            <p:nvPr/>
          </p:nvPicPr>
          <p:blipFill>
            <a:blip r:embed="rId16030">
                </a:blip>
            <a:srcRect/>
            <a:stretch>
              <a:fillRect/>
            </a:stretch>
          </p:blipFill>
          <p:spPr>
            <a:xfrm rot="0" flipV="0" flipH="0">
              <a:off x="5634828" y="7607300"/>
              <a:ext cx="838200" cy="1016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7F7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1" name="image 1701"/>
          <p:cNvPicPr>
            <a:picLocks noChangeAspect="1"/>
          </p:cNvPicPr>
          <p:nvPr/>
        </p:nvPicPr>
        <p:blipFill>
          <a:blip r:embed="rId1701">
                </a:blip>
          <a:srcRect/>
          <a:stretch>
            <a:fillRect/>
          </a:stretch>
        </p:blipFill>
        <p:spPr>
          <a:xfrm rot="0" flipV="0" flipH="0">
            <a:off x="-279400" y="9994900"/>
            <a:ext cx="5588000" cy="4051300"/>
          </a:xfrm>
          <a:prstGeom prst="rect">
            <a:avLst/>
          </a:prstGeom>
        </p:spPr>
      </p:pic>
      <p:pic>
        <p:nvPicPr>
          <p:cNvPr id="1702" name="image 1702"/>
          <p:cNvPicPr>
            <a:picLocks noChangeAspect="1"/>
          </p:cNvPicPr>
          <p:nvPr/>
        </p:nvPicPr>
        <p:blipFill>
          <a:blip r:embed="rId1702">
                </a:blip>
          <a:srcRect/>
          <a:stretch>
            <a:fillRect/>
          </a:stretch>
        </p:blipFill>
        <p:spPr>
          <a:xfrm rot="0" flipV="0" flipH="0">
            <a:off x="-25400" y="10185400"/>
            <a:ext cx="5308600" cy="3556000"/>
          </a:xfrm>
          <a:prstGeom prst="rect">
            <a:avLst/>
          </a:prstGeom>
        </p:spPr>
      </p:pic>
      <p:pic>
        <p:nvPicPr>
          <p:cNvPr id="1703" name="image 1703"/>
          <p:cNvPicPr>
            <a:picLocks noChangeAspect="1"/>
          </p:cNvPicPr>
          <p:nvPr/>
        </p:nvPicPr>
        <p:blipFill>
          <a:blip r:embed="rId1703">
                </a:blip>
          <a:srcRect/>
          <a:stretch>
            <a:fillRect/>
          </a:stretch>
        </p:blipFill>
        <p:spPr>
          <a:xfrm rot="0" flipV="0" flipH="0">
            <a:off x="-266700" y="-279400"/>
            <a:ext cx="6502400" cy="3975100"/>
          </a:xfrm>
          <a:prstGeom prst="rect">
            <a:avLst/>
          </a:prstGeom>
        </p:spPr>
      </p:pic>
      <p:pic>
        <p:nvPicPr>
          <p:cNvPr id="1704" name="image 1704"/>
          <p:cNvPicPr>
            <a:picLocks noChangeAspect="1"/>
          </p:cNvPicPr>
          <p:nvPr/>
        </p:nvPicPr>
        <p:blipFill>
          <a:blip r:embed="rId1704">
                </a:blip>
          <a:srcRect/>
          <a:stretch>
            <a:fillRect/>
          </a:stretch>
        </p:blipFill>
        <p:spPr>
          <a:xfrm rot="0" flipV="0" flipH="0">
            <a:off x="-12700" y="-12700"/>
            <a:ext cx="5981700" cy="3479800"/>
          </a:xfrm>
          <a:prstGeom prst="rect">
            <a:avLst/>
          </a:prstGeom>
        </p:spPr>
      </p:pic>
      <p:pic>
        <p:nvPicPr>
          <p:cNvPr id="1705" name="image 1705"/>
          <p:cNvPicPr>
            <a:picLocks noChangeAspect="1"/>
          </p:cNvPicPr>
          <p:nvPr/>
        </p:nvPicPr>
        <p:blipFill>
          <a:blip r:embed="rId1705">
                </a:blip>
          <a:srcRect/>
          <a:stretch>
            <a:fillRect/>
          </a:stretch>
        </p:blipFill>
        <p:spPr>
          <a:xfrm rot="0" flipV="0" flipH="0">
            <a:off x="762000" y="10083800"/>
            <a:ext cx="850900" cy="850900"/>
          </a:xfrm>
          <a:prstGeom prst="rect">
            <a:avLst/>
          </a:prstGeom>
        </p:spPr>
      </p:pic>
      <p:pic>
        <p:nvPicPr>
          <p:cNvPr id="1706" name="image 1706"/>
          <p:cNvPicPr>
            <a:picLocks noChangeAspect="1"/>
          </p:cNvPicPr>
          <p:nvPr/>
        </p:nvPicPr>
        <p:blipFill>
          <a:blip r:embed="rId1706">
                </a:blip>
          <a:srcRect/>
          <a:stretch>
            <a:fillRect/>
          </a:stretch>
        </p:blipFill>
        <p:spPr>
          <a:xfrm rot="0" flipV="0" flipH="0">
            <a:off x="1358900" y="12471400"/>
            <a:ext cx="469900" cy="723900"/>
          </a:xfrm>
          <a:prstGeom prst="rect">
            <a:avLst/>
          </a:prstGeom>
        </p:spPr>
      </p:pic>
      <p:pic>
        <p:nvPicPr>
          <p:cNvPr id="1707" name="image 1707"/>
          <p:cNvPicPr>
            <a:picLocks noChangeAspect="1"/>
          </p:cNvPicPr>
          <p:nvPr/>
        </p:nvPicPr>
        <p:blipFill>
          <a:blip r:embed="rId1707">
                </a:blip>
          <a:srcRect/>
          <a:stretch>
            <a:fillRect/>
          </a:stretch>
        </p:blipFill>
        <p:spPr>
          <a:xfrm rot="0" flipV="0" flipH="0">
            <a:off x="3835400" y="6616700"/>
            <a:ext cx="469900" cy="723900"/>
          </a:xfrm>
          <a:prstGeom prst="rect">
            <a:avLst/>
          </a:prstGeom>
        </p:spPr>
      </p:pic>
      <p:sp>
        <p:nvSpPr>
          <p:cNvPr id="1708" name="Object 1708"/>
          <p:cNvSpPr txBox="1"/>
          <p:nvPr/>
        </p:nvSpPr>
        <p:spPr>
          <a:xfrm>
            <a:off x="3759200" y="8782888"/>
            <a:ext cx="5118100" cy="21336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25000"/>
              </a:lnSpc>
            </a:pPr>
            <a:r>
              <a:rPr sz="2800" i="0" b="0" dirty="0" smtClean="0" lang="zh-CN">
                <a:solidFill>
                  <a:srgbClr val="0A4AAB"/>
                </a:solidFill>
                <a:latin typeface="OPPOSans-R"/>
                <a:ea typeface="OPPOSans-R"/>
              </a:rPr>
              <a:t>在我们企业文化中，我们鼓励员工需要了解自己，为自己的职业生涯规划，从以下几个方面进行自我评估</a:t>
            </a:r>
            <a:endParaRPr lang="zh-CN" altLang="en-US"/>
          </a:p>
        </p:txBody>
      </p:sp>
      <p:grpSp>
        <p:nvGrpSpPr>
          <p:cNvPr id="1709" name="组合 1709"/>
          <p:cNvGrpSpPr/>
          <p:nvPr/>
        </p:nvGrpSpPr>
        <p:grpSpPr>
          <a:xfrm>
            <a:off x="2997200" y="2057400"/>
            <a:ext cx="6674370" cy="2998149"/>
            <a:chOff x="2997200" y="2057400"/>
            <a:chExt cx="6674370" cy="2998149"/>
          </a:xfrm>
        </p:grpSpPr>
        <p:pic>
          <p:nvPicPr>
            <p:cNvPr id="17010" name="image 17010"/>
            <p:cNvPicPr>
              <a:picLocks noChangeAspect="1"/>
            </p:cNvPicPr>
            <p:nvPr/>
          </p:nvPicPr>
          <p:blipFill>
            <a:blip r:embed="rId17010">
                </a:blip>
            <a:srcRect/>
            <a:stretch>
              <a:fillRect/>
            </a:stretch>
          </p:blipFill>
          <p:spPr>
            <a:xfrm rot="0" flipV="0" flipH="0">
              <a:off x="2997200" y="2057400"/>
              <a:ext cx="2070100" cy="2082800"/>
            </a:xfrm>
            <a:prstGeom prst="rect">
              <a:avLst/>
            </a:prstGeom>
          </p:spPr>
        </p:pic>
        <p:sp>
          <p:nvSpPr>
            <p:cNvPr id="17011" name="Object 17011"/>
            <p:cNvSpPr txBox="1"/>
            <p:nvPr/>
          </p:nvSpPr>
          <p:spPr>
            <a:xfrm>
              <a:off x="3759200" y="2999382"/>
              <a:ext cx="6064770" cy="11684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10000"/>
                </a:lnSpc>
              </a:pPr>
              <a:r>
                <a:rPr sz="7000" i="0" b="0" dirty="0" smtClean="0" lang="zh-CN">
                  <a:solidFill>
                    <a:srgbClr val="0949AB"/>
                  </a:solidFill>
                  <a:latin typeface="OPPOSans-B"/>
                  <a:ea typeface="OPPOSans-B"/>
                </a:rPr>
                <a:t>个人规划</a:t>
              </a:r>
              <a:endParaRPr lang="zh-CN" altLang="en-US"/>
            </a:p>
          </p:txBody>
        </p:sp>
        <p:sp>
          <p:nvSpPr>
            <p:cNvPr id="17012" name="Object 17012"/>
            <p:cNvSpPr txBox="1"/>
            <p:nvPr/>
          </p:nvSpPr>
          <p:spPr>
            <a:xfrm>
              <a:off x="3759200" y="4242749"/>
              <a:ext cx="6064770" cy="7366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10000"/>
                </a:lnSpc>
              </a:pPr>
              <a:r>
                <a:rPr sz="4400" i="0" b="0" dirty="0" smtClean="0" lang="zh-CN">
                  <a:solidFill>
                    <a:srgbClr val="0949AB"/>
                  </a:solidFill>
                  <a:latin typeface="OPPOSans-B"/>
                  <a:ea typeface="OPPOSans-B"/>
                </a:rPr>
                <a:t>SELF-PLANNING</a:t>
              </a:r>
              <a:endParaRPr lang="zh-CN" altLang="en-US"/>
            </a:p>
          </p:txBody>
        </p:sp>
      </p:grpSp>
      <p:grpSp>
        <p:nvGrpSpPr>
          <p:cNvPr id="17013" name="组合 17013"/>
          <p:cNvGrpSpPr/>
          <p:nvPr/>
        </p:nvGrpSpPr>
        <p:grpSpPr>
          <a:xfrm>
            <a:off x="11379201" y="1930400"/>
            <a:ext cx="11595098" cy="3136900"/>
            <a:chOff x="11379201" y="1930400"/>
            <a:chExt cx="11595098" cy="3136900"/>
          </a:xfrm>
        </p:grpSpPr>
        <p:pic>
          <p:nvPicPr>
            <p:cNvPr id="17014" name="image 17014"/>
            <p:cNvPicPr>
              <a:picLocks noChangeAspect="1"/>
            </p:cNvPicPr>
            <p:nvPr/>
          </p:nvPicPr>
          <p:blipFill>
            <a:blip r:embed="rId17014">
                </a:blip>
            <a:srcRect/>
            <a:stretch>
              <a:fillRect/>
            </a:stretch>
          </p:blipFill>
          <p:spPr>
            <a:xfrm rot="0" flipV="0" flipH="0">
              <a:off x="11684000" y="1930400"/>
              <a:ext cx="11290300" cy="3136900"/>
            </a:xfrm>
            <a:prstGeom prst="rect">
              <a:avLst/>
            </a:prstGeom>
          </p:spPr>
        </p:pic>
        <p:sp>
          <p:nvSpPr>
            <p:cNvPr id="17015" name="Object 17015"/>
            <p:cNvSpPr txBox="1"/>
            <p:nvPr/>
          </p:nvSpPr>
          <p:spPr>
            <a:xfrm>
              <a:off x="14008100" y="2383432"/>
              <a:ext cx="4761459" cy="5715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10000"/>
                </a:lnSpc>
              </a:pPr>
              <a:r>
                <a:rPr sz="3400" i="0" b="0" dirty="0" smtClean="0" lang="zh-CN">
                  <a:solidFill>
                    <a:srgbClr val="111111"/>
                  </a:solidFill>
                  <a:latin typeface="OPPOSans-M"/>
                  <a:ea typeface="OPPOSans-M"/>
                </a:rPr>
                <a:t>工作业绩</a:t>
              </a:r>
              <a:endParaRPr lang="zh-CN" altLang="en-US"/>
            </a:p>
          </p:txBody>
        </p:sp>
        <p:sp>
          <p:nvSpPr>
            <p:cNvPr id="17016" name="Object 17016"/>
            <p:cNvSpPr txBox="1"/>
            <p:nvPr/>
          </p:nvSpPr>
          <p:spPr>
            <a:xfrm>
              <a:off x="14033500" y="3106775"/>
              <a:ext cx="8686800" cy="14097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31666"/>
                </a:lnSpc>
              </a:pPr>
              <a:r>
                <a:rPr sz="2400" i="0" b="0" dirty="0" smtClean="0" lang="zh-CN">
                  <a:solidFill>
                    <a:srgbClr val="999999"/>
                  </a:solidFill>
                  <a:latin typeface="OPPOSans-R"/>
                  <a:ea typeface="OPPOSans-R"/>
                </a:rPr>
                <a:t>工作目标完工程度；个人工作的效率，是否能及时按计划完成各项工作任务；工作创新：分析现有工作，提出合理化建议并取得良好效果</a:t>
              </a:r>
              <a:endParaRPr lang="zh-CN" altLang="en-US"/>
            </a:p>
          </p:txBody>
        </p:sp>
        <p:sp>
          <p:nvSpPr>
            <p:cNvPr id="17017" name="Object 17017"/>
            <p:cNvSpPr txBox="1"/>
            <p:nvPr/>
          </p:nvSpPr>
          <p:spPr>
            <a:xfrm>
              <a:off x="11379201" y="2800350"/>
              <a:ext cx="3088551" cy="12446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110000"/>
                </a:lnSpc>
              </a:pPr>
              <a:r>
                <a:rPr sz="7440" i="0" b="0" dirty="0" smtClean="0" lang="zh-CN">
                  <a:solidFill>
                    <a:srgbClr val="0949AB"/>
                  </a:solidFill>
                  <a:latin typeface="OPPOSans-M"/>
                  <a:ea typeface="OPPOSans-M"/>
                </a:rPr>
                <a:t>01</a:t>
              </a:r>
              <a:endParaRPr lang="zh-CN" altLang="en-US"/>
            </a:p>
          </p:txBody>
        </p:sp>
      </p:grpSp>
      <p:grpSp>
        <p:nvGrpSpPr>
          <p:cNvPr id="17018" name="组合 17018"/>
          <p:cNvGrpSpPr/>
          <p:nvPr/>
        </p:nvGrpSpPr>
        <p:grpSpPr>
          <a:xfrm>
            <a:off x="11303000" y="4762500"/>
            <a:ext cx="12560300" cy="4406900"/>
            <a:chOff x="11303000" y="4762500"/>
            <a:chExt cx="12560300" cy="4406900"/>
          </a:xfrm>
        </p:grpSpPr>
        <p:pic>
          <p:nvPicPr>
            <p:cNvPr id="17019" name="image 17019"/>
            <p:cNvPicPr>
              <a:picLocks noChangeAspect="1"/>
            </p:cNvPicPr>
            <p:nvPr/>
          </p:nvPicPr>
          <p:blipFill>
            <a:blip r:embed="rId17019">
                </a:blip>
            <a:srcRect/>
            <a:stretch>
              <a:fillRect/>
            </a:stretch>
          </p:blipFill>
          <p:spPr>
            <a:xfrm rot="0" flipV="0" flipH="0">
              <a:off x="11303000" y="4762500"/>
              <a:ext cx="12560300" cy="4406900"/>
            </a:xfrm>
            <a:prstGeom prst="rect">
              <a:avLst/>
            </a:prstGeom>
          </p:spPr>
        </p:pic>
        <p:pic>
          <p:nvPicPr>
            <p:cNvPr id="17020" name="image 17020"/>
            <p:cNvPicPr>
              <a:picLocks noChangeAspect="1"/>
            </p:cNvPicPr>
            <p:nvPr/>
          </p:nvPicPr>
          <p:blipFill>
            <a:blip r:embed="rId17020">
                </a:blip>
            <a:srcRect/>
            <a:stretch>
              <a:fillRect/>
            </a:stretch>
          </p:blipFill>
          <p:spPr>
            <a:xfrm rot="0" flipV="0" flipH="0">
              <a:off x="11684000" y="5397500"/>
              <a:ext cx="11290300" cy="3136900"/>
            </a:xfrm>
            <a:prstGeom prst="rect">
              <a:avLst/>
            </a:prstGeom>
          </p:spPr>
        </p:pic>
        <p:sp>
          <p:nvSpPr>
            <p:cNvPr id="17021" name="Object 17021"/>
            <p:cNvSpPr txBox="1"/>
            <p:nvPr/>
          </p:nvSpPr>
          <p:spPr>
            <a:xfrm>
              <a:off x="14008100" y="6093221"/>
              <a:ext cx="4644868" cy="5715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10000"/>
                </a:lnSpc>
              </a:pPr>
              <a:r>
                <a:rPr sz="3400" i="0" b="0" dirty="0" smtClean="0" lang="zh-CN">
                  <a:solidFill>
                    <a:srgbClr val="111111"/>
                  </a:solidFill>
                  <a:latin typeface="OPPOSans-M"/>
                  <a:ea typeface="OPPOSans-M"/>
                </a:rPr>
                <a:t>工作态度</a:t>
              </a:r>
              <a:endParaRPr lang="zh-CN" altLang="en-US"/>
            </a:p>
          </p:txBody>
        </p:sp>
        <p:sp>
          <p:nvSpPr>
            <p:cNvPr id="17022" name="Object 17022"/>
            <p:cNvSpPr txBox="1"/>
            <p:nvPr/>
          </p:nvSpPr>
          <p:spPr>
            <a:xfrm>
              <a:off x="14033500" y="6815175"/>
              <a:ext cx="8686800" cy="9398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31666"/>
                </a:lnSpc>
              </a:pPr>
              <a:r>
                <a:rPr sz="2400" i="0" b="0" dirty="0" smtClean="0" lang="zh-CN">
                  <a:solidFill>
                    <a:srgbClr val="999999"/>
                  </a:solidFill>
                  <a:latin typeface="OPPOSans-R"/>
                  <a:ea typeface="OPPOSans-R"/>
                </a:rPr>
                <a:t>是否热爱本职工作，是否遵守公司各项规章制度及上级指示，忠于自已的职务，表里一致的进行工作</a:t>
              </a:r>
              <a:endParaRPr lang="zh-CN" altLang="en-US"/>
            </a:p>
          </p:txBody>
        </p:sp>
        <p:sp>
          <p:nvSpPr>
            <p:cNvPr id="17023" name="Object 17023"/>
            <p:cNvSpPr txBox="1"/>
            <p:nvPr/>
          </p:nvSpPr>
          <p:spPr>
            <a:xfrm>
              <a:off x="11379212" y="6267450"/>
              <a:ext cx="3162185" cy="12446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110000"/>
                </a:lnSpc>
              </a:pPr>
              <a:r>
                <a:rPr sz="7440" i="0" b="0" dirty="0" smtClean="0" lang="zh-CN">
                  <a:solidFill>
                    <a:srgbClr val="0949AB"/>
                  </a:solidFill>
                  <a:latin typeface="OPPOSans-M"/>
                  <a:ea typeface="OPPOSans-M"/>
                </a:rPr>
                <a:t>02</a:t>
              </a:r>
              <a:endParaRPr lang="zh-CN" altLang="en-US"/>
            </a:p>
          </p:txBody>
        </p:sp>
      </p:grpSp>
      <p:grpSp>
        <p:nvGrpSpPr>
          <p:cNvPr id="17024" name="组合 17024"/>
          <p:cNvGrpSpPr/>
          <p:nvPr/>
        </p:nvGrpSpPr>
        <p:grpSpPr>
          <a:xfrm>
            <a:off x="11379200" y="8864600"/>
            <a:ext cx="11595100" cy="3136900"/>
            <a:chOff x="11379200" y="8864600"/>
            <a:chExt cx="11595100" cy="3136900"/>
          </a:xfrm>
        </p:grpSpPr>
        <p:pic>
          <p:nvPicPr>
            <p:cNvPr id="17025" name="image 17025"/>
            <p:cNvPicPr>
              <a:picLocks noChangeAspect="1"/>
            </p:cNvPicPr>
            <p:nvPr/>
          </p:nvPicPr>
          <p:blipFill>
            <a:blip r:embed="rId17025">
                </a:blip>
            <a:srcRect/>
            <a:stretch>
              <a:fillRect/>
            </a:stretch>
          </p:blipFill>
          <p:spPr>
            <a:xfrm rot="0" flipV="0" flipH="0">
              <a:off x="11684000" y="8864600"/>
              <a:ext cx="11290300" cy="3136900"/>
            </a:xfrm>
            <a:prstGeom prst="rect">
              <a:avLst/>
            </a:prstGeom>
          </p:spPr>
        </p:pic>
        <p:sp>
          <p:nvSpPr>
            <p:cNvPr id="17026" name="Object 17026"/>
            <p:cNvSpPr txBox="1"/>
            <p:nvPr/>
          </p:nvSpPr>
          <p:spPr>
            <a:xfrm>
              <a:off x="14008100" y="9585325"/>
              <a:ext cx="4644872" cy="5715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10000"/>
                </a:lnSpc>
              </a:pPr>
              <a:r>
                <a:rPr sz="3400" i="0" b="0" dirty="0" smtClean="0" lang="zh-CN">
                  <a:solidFill>
                    <a:srgbClr val="111111"/>
                  </a:solidFill>
                  <a:latin typeface="OPPOSans-M"/>
                  <a:ea typeface="OPPOSans-M"/>
                </a:rPr>
                <a:t>工作能力</a:t>
              </a:r>
              <a:endParaRPr lang="zh-CN" altLang="en-US"/>
            </a:p>
          </p:txBody>
        </p:sp>
        <p:sp>
          <p:nvSpPr>
            <p:cNvPr id="17027" name="Object 17027"/>
            <p:cNvSpPr txBox="1"/>
            <p:nvPr/>
          </p:nvSpPr>
          <p:spPr>
            <a:xfrm>
              <a:off x="14033500" y="10307675"/>
              <a:ext cx="8686800" cy="9398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31666"/>
                </a:lnSpc>
              </a:pPr>
              <a:r>
                <a:rPr sz="2400" i="0" b="0" dirty="0" smtClean="0" lang="zh-CN">
                  <a:solidFill>
                    <a:srgbClr val="999999"/>
                  </a:solidFill>
                  <a:latin typeface="OPPOSans-R"/>
                  <a:ea typeface="OPPOSans-R"/>
                </a:rPr>
                <a:t>是否具有扎实的专业技术和丰富的实践经验，并在日常工作中充分发挥、运用</a:t>
              </a:r>
              <a:endParaRPr lang="zh-CN" altLang="en-US"/>
            </a:p>
          </p:txBody>
        </p:sp>
        <p:sp>
          <p:nvSpPr>
            <p:cNvPr id="17028" name="Object 17028"/>
            <p:cNvSpPr txBox="1"/>
            <p:nvPr/>
          </p:nvSpPr>
          <p:spPr>
            <a:xfrm>
              <a:off x="11379200" y="9734550"/>
              <a:ext cx="3162198" cy="12446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110000"/>
                </a:lnSpc>
              </a:pPr>
              <a:r>
                <a:rPr sz="7440" i="0" b="0" dirty="0" smtClean="0" lang="zh-CN">
                  <a:solidFill>
                    <a:srgbClr val="0949AB"/>
                  </a:solidFill>
                  <a:latin typeface="OPPOSans-M"/>
                  <a:ea typeface="OPPOSans-M"/>
                </a:rPr>
                <a:t>03</a:t>
              </a:r>
              <a:endParaRPr lang="zh-CN" altLang="en-US"/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7F7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1" name="image 1801"/>
          <p:cNvPicPr>
            <a:picLocks noChangeAspect="1"/>
          </p:cNvPicPr>
          <p:nvPr/>
        </p:nvPicPr>
        <p:blipFill>
          <a:blip r:embed="rId1801">
                </a:blip>
          <a:srcRect/>
          <a:stretch>
            <a:fillRect/>
          </a:stretch>
        </p:blipFill>
        <p:spPr>
          <a:xfrm rot="0" flipV="0" flipH="0">
            <a:off x="19545300" y="10680700"/>
            <a:ext cx="3352800" cy="3352800"/>
          </a:xfrm>
          <a:prstGeom prst="rect">
            <a:avLst/>
          </a:prstGeom>
        </p:spPr>
      </p:pic>
      <p:pic>
        <p:nvPicPr>
          <p:cNvPr id="1802" name="image 1802"/>
          <p:cNvPicPr>
            <a:picLocks noChangeAspect="1"/>
          </p:cNvPicPr>
          <p:nvPr/>
        </p:nvPicPr>
        <p:blipFill>
          <a:blip r:embed="rId1802">
                </a:blip>
          <a:srcRect/>
          <a:stretch>
            <a:fillRect/>
          </a:stretch>
        </p:blipFill>
        <p:spPr>
          <a:xfrm rot="0" flipV="0" flipH="0">
            <a:off x="1409700" y="5600700"/>
            <a:ext cx="2070100" cy="2082800"/>
          </a:xfrm>
          <a:prstGeom prst="rect">
            <a:avLst/>
          </a:prstGeom>
        </p:spPr>
      </p:pic>
      <p:pic>
        <p:nvPicPr>
          <p:cNvPr id="1803" name="image 1803"/>
          <p:cNvPicPr>
            <a:picLocks noChangeAspect="1"/>
          </p:cNvPicPr>
          <p:nvPr/>
        </p:nvPicPr>
        <p:blipFill>
          <a:blip r:embed="rId1803">
                </a:blip>
          <a:srcRect/>
          <a:stretch>
            <a:fillRect/>
          </a:stretch>
        </p:blipFill>
        <p:spPr>
          <a:xfrm rot="0" flipV="0" flipH="0">
            <a:off x="14452600" y="12331700"/>
            <a:ext cx="2070100" cy="2082800"/>
          </a:xfrm>
          <a:prstGeom prst="rect">
            <a:avLst/>
          </a:prstGeom>
        </p:spPr>
      </p:pic>
      <p:pic>
        <p:nvPicPr>
          <p:cNvPr id="1804" name="image 1804"/>
          <p:cNvPicPr>
            <a:picLocks noChangeAspect="1"/>
          </p:cNvPicPr>
          <p:nvPr/>
        </p:nvPicPr>
        <p:blipFill>
          <a:blip r:embed="rId1804">
                </a:blip>
          <a:srcRect/>
          <a:stretch>
            <a:fillRect/>
          </a:stretch>
        </p:blipFill>
        <p:spPr>
          <a:xfrm rot="0" flipV="0" flipH="0">
            <a:off x="15240000" y="8382000"/>
            <a:ext cx="9486900" cy="5689600"/>
          </a:xfrm>
          <a:prstGeom prst="rect">
            <a:avLst/>
          </a:prstGeom>
        </p:spPr>
      </p:pic>
      <p:pic>
        <p:nvPicPr>
          <p:cNvPr id="1805" name="image 1805"/>
          <p:cNvPicPr>
            <a:picLocks noChangeAspect="1"/>
          </p:cNvPicPr>
          <p:nvPr/>
        </p:nvPicPr>
        <p:blipFill>
          <a:blip r:embed="rId1805">
                </a:blip>
          <a:srcRect/>
          <a:stretch>
            <a:fillRect/>
          </a:stretch>
        </p:blipFill>
        <p:spPr>
          <a:xfrm rot="0" flipV="0" flipH="0">
            <a:off x="-279400" y="-292100"/>
            <a:ext cx="10033000" cy="7658100"/>
          </a:xfrm>
          <a:prstGeom prst="rect">
            <a:avLst/>
          </a:prstGeom>
        </p:spPr>
      </p:pic>
      <p:pic>
        <p:nvPicPr>
          <p:cNvPr id="1806" name="image 1806"/>
          <p:cNvPicPr>
            <a:picLocks noChangeAspect="1"/>
          </p:cNvPicPr>
          <p:nvPr/>
        </p:nvPicPr>
        <p:blipFill>
          <a:blip r:embed="rId1806">
                </a:blip>
          <a:srcRect/>
          <a:stretch>
            <a:fillRect/>
          </a:stretch>
        </p:blipFill>
        <p:spPr>
          <a:xfrm rot="0" flipV="0" flipH="0">
            <a:off x="15367000" y="8255000"/>
            <a:ext cx="9042400" cy="5499100"/>
          </a:xfrm>
          <a:prstGeom prst="rect">
            <a:avLst/>
          </a:prstGeom>
        </p:spPr>
      </p:pic>
      <p:pic>
        <p:nvPicPr>
          <p:cNvPr id="1807" name="image 1807"/>
          <p:cNvPicPr>
            <a:picLocks noChangeAspect="1"/>
          </p:cNvPicPr>
          <p:nvPr/>
        </p:nvPicPr>
        <p:blipFill>
          <a:blip r:embed="rId1807">
                </a:blip>
          <a:srcRect/>
          <a:stretch>
            <a:fillRect/>
          </a:stretch>
        </p:blipFill>
        <p:spPr>
          <a:xfrm rot="0" flipV="0" flipH="0">
            <a:off x="-25400" y="-38100"/>
            <a:ext cx="9931400" cy="7772400"/>
          </a:xfrm>
          <a:prstGeom prst="rect">
            <a:avLst/>
          </a:prstGeom>
        </p:spPr>
      </p:pic>
      <p:pic>
        <p:nvPicPr>
          <p:cNvPr id="1808" name="image 1808"/>
          <p:cNvPicPr>
            <a:picLocks noChangeAspect="1"/>
          </p:cNvPicPr>
          <p:nvPr/>
        </p:nvPicPr>
        <p:blipFill>
          <a:blip r:embed="rId1808">
                </a:blip>
          <a:srcRect/>
          <a:stretch>
            <a:fillRect/>
          </a:stretch>
        </p:blipFill>
        <p:spPr>
          <a:xfrm rot="0" flipV="0" flipH="0">
            <a:off x="2438400" y="723900"/>
            <a:ext cx="838200" cy="838200"/>
          </a:xfrm>
          <a:prstGeom prst="rect">
            <a:avLst/>
          </a:prstGeom>
        </p:spPr>
      </p:pic>
      <p:pic>
        <p:nvPicPr>
          <p:cNvPr id="1809" name="image 1809"/>
          <p:cNvPicPr>
            <a:picLocks noChangeAspect="1"/>
          </p:cNvPicPr>
          <p:nvPr/>
        </p:nvPicPr>
        <p:blipFill>
          <a:blip r:embed="rId1809">
                </a:blip>
          <a:srcRect/>
          <a:stretch>
            <a:fillRect/>
          </a:stretch>
        </p:blipFill>
        <p:spPr>
          <a:xfrm rot="0" flipV="0" flipH="0">
            <a:off x="19380200" y="12344400"/>
            <a:ext cx="838200" cy="838200"/>
          </a:xfrm>
          <a:prstGeom prst="rect">
            <a:avLst/>
          </a:prstGeom>
        </p:spPr>
      </p:pic>
      <p:pic>
        <p:nvPicPr>
          <p:cNvPr id="18010" name="image 18010"/>
          <p:cNvPicPr>
            <a:picLocks noChangeAspect="1"/>
          </p:cNvPicPr>
          <p:nvPr/>
        </p:nvPicPr>
        <p:blipFill>
          <a:blip r:embed="rId18010">
                </a:blip>
          <a:srcRect/>
          <a:stretch>
            <a:fillRect/>
          </a:stretch>
        </p:blipFill>
        <p:spPr>
          <a:xfrm rot="0" flipV="0" flipH="0">
            <a:off x="1193800" y="2413000"/>
            <a:ext cx="469900" cy="723900"/>
          </a:xfrm>
          <a:prstGeom prst="rect">
            <a:avLst/>
          </a:prstGeom>
        </p:spPr>
      </p:pic>
      <p:pic>
        <p:nvPicPr>
          <p:cNvPr id="18011" name="image 18011"/>
          <p:cNvPicPr>
            <a:picLocks noChangeAspect="1"/>
          </p:cNvPicPr>
          <p:nvPr/>
        </p:nvPicPr>
        <p:blipFill>
          <a:blip r:embed="rId18011">
                </a:blip>
          <a:srcRect/>
          <a:stretch>
            <a:fillRect/>
          </a:stretch>
        </p:blipFill>
        <p:spPr>
          <a:xfrm rot="0" flipV="0" flipH="0">
            <a:off x="4191000" y="3581400"/>
            <a:ext cx="469900" cy="723900"/>
          </a:xfrm>
          <a:prstGeom prst="rect">
            <a:avLst/>
          </a:prstGeom>
        </p:spPr>
      </p:pic>
      <p:pic>
        <p:nvPicPr>
          <p:cNvPr id="18012" name="image 18012"/>
          <p:cNvPicPr>
            <a:picLocks noChangeAspect="1"/>
          </p:cNvPicPr>
          <p:nvPr/>
        </p:nvPicPr>
        <p:blipFill>
          <a:blip r:embed="rId18012">
                </a:blip>
          <a:srcRect/>
          <a:stretch>
            <a:fillRect/>
          </a:stretch>
        </p:blipFill>
        <p:spPr>
          <a:xfrm rot="0" flipV="0" flipH="0">
            <a:off x="23266400" y="9283700"/>
            <a:ext cx="469900" cy="723900"/>
          </a:xfrm>
          <a:prstGeom prst="rect">
            <a:avLst/>
          </a:prstGeom>
        </p:spPr>
      </p:pic>
      <p:grpSp>
        <p:nvGrpSpPr>
          <p:cNvPr id="18013" name="组合 18013"/>
          <p:cNvGrpSpPr/>
          <p:nvPr/>
        </p:nvGrpSpPr>
        <p:grpSpPr>
          <a:xfrm>
            <a:off x="4567836" y="5392737"/>
            <a:ext cx="15248327" cy="2777331"/>
            <a:chOff x="4567836" y="5392737"/>
            <a:chExt cx="15248327" cy="2777331"/>
          </a:xfrm>
        </p:grpSpPr>
        <p:sp>
          <p:nvSpPr>
            <p:cNvPr id="18014" name="Object 18014"/>
            <p:cNvSpPr txBox="1"/>
            <p:nvPr/>
          </p:nvSpPr>
          <p:spPr>
            <a:xfrm>
              <a:off x="4567836" y="5316537"/>
              <a:ext cx="15248327" cy="21844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110000"/>
                </a:lnSpc>
              </a:pPr>
              <a:r>
                <a:rPr sz="13000" i="0" b="0" dirty="0" smtClean="0" lang="zh-CN">
                  <a:solidFill>
                    <a:srgbClr val="0949AB"/>
                  </a:solidFill>
                  <a:latin typeface="OPPOSans-H"/>
                  <a:ea typeface="OPPOSans-H"/>
                </a:rPr>
                <a:t>欢迎您的加入</a:t>
              </a:r>
              <a:endParaRPr lang="zh-CN" altLang="en-US"/>
            </a:p>
          </p:txBody>
        </p:sp>
        <p:sp>
          <p:nvSpPr>
            <p:cNvPr id="18015" name="Object 18015"/>
            <p:cNvSpPr txBox="1"/>
            <p:nvPr/>
          </p:nvSpPr>
          <p:spPr>
            <a:xfrm>
              <a:off x="5131320" y="7585868"/>
              <a:ext cx="14121359" cy="5080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110000"/>
                </a:lnSpc>
              </a:pPr>
              <a:r>
                <a:rPr sz="3000" i="0" b="0" spc="1200" dirty="0" smtClean="0" lang="zh-CN">
                  <a:solidFill>
                    <a:srgbClr val="333333"/>
                  </a:solidFill>
                  <a:latin typeface="OPPOSans-R"/>
                  <a:ea typeface="OPPOSans-R"/>
                </a:rPr>
                <a:t>WELCOME FOR YOUR JOINING</a:t>
              </a:r>
              <a:endParaRPr lang="zh-CN" altLang="en-US"/>
            </a:p>
          </p:txBody>
        </p:sp>
      </p:grpSp>
      <p:grpSp>
        <p:nvGrpSpPr>
          <p:cNvPr id="18016" name="组合 18016"/>
          <p:cNvGrpSpPr/>
          <p:nvPr/>
        </p:nvGrpSpPr>
        <p:grpSpPr>
          <a:xfrm>
            <a:off x="8501088" y="9283700"/>
            <a:ext cx="7381822" cy="952500"/>
            <a:chOff x="8501088" y="9283700"/>
            <a:chExt cx="7381822" cy="952500"/>
          </a:xfrm>
        </p:grpSpPr>
        <p:pic>
          <p:nvPicPr>
            <p:cNvPr id="18017" name="image 18017"/>
            <p:cNvPicPr>
              <a:picLocks noChangeAspect="1"/>
            </p:cNvPicPr>
            <p:nvPr/>
          </p:nvPicPr>
          <p:blipFill>
            <a:blip r:embed="rId18017">
                </a:blip>
            <a:srcRect/>
            <a:stretch>
              <a:fillRect/>
            </a:stretch>
          </p:blipFill>
          <p:spPr>
            <a:xfrm rot="0" flipV="0" flipH="0">
              <a:off x="10312400" y="9283700"/>
              <a:ext cx="3759200" cy="952500"/>
            </a:xfrm>
            <a:prstGeom prst="rect">
              <a:avLst/>
            </a:prstGeom>
          </p:spPr>
        </p:pic>
        <p:sp>
          <p:nvSpPr>
            <p:cNvPr id="18018" name="Object 18018"/>
            <p:cNvSpPr txBox="1"/>
            <p:nvPr/>
          </p:nvSpPr>
          <p:spPr>
            <a:xfrm>
              <a:off x="8501088" y="9417050"/>
              <a:ext cx="7381822" cy="5334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110000"/>
                </a:lnSpc>
              </a:pPr>
              <a:r>
                <a:rPr sz="3200" i="0" b="0" dirty="0" smtClean="0" lang="zh-CN">
                  <a:solidFill>
                    <a:srgbClr val="0949AB"/>
                  </a:solidFill>
                  <a:latin typeface="OPPOSans-M"/>
                  <a:ea typeface="OPPOSans-M"/>
                </a:rPr>
                <a:t>培训人：高晓晓</a:t>
              </a:r>
              <a:endParaRPr lang="zh-CN" altLang="en-US"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7F7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image 201"/>
          <p:cNvPicPr>
            <a:picLocks noChangeAspect="1"/>
          </p:cNvPicPr>
          <p:nvPr/>
        </p:nvPicPr>
        <p:blipFill>
          <a:blip r:embed="rId201">
                </a:blip>
          <a:srcRect/>
          <a:stretch>
            <a:fillRect/>
          </a:stretch>
        </p:blipFill>
        <p:spPr>
          <a:xfrm rot="0" flipV="0" flipH="0">
            <a:off x="9855200" y="-1028700"/>
            <a:ext cx="2070100" cy="2082800"/>
          </a:xfrm>
          <a:prstGeom prst="rect">
            <a:avLst/>
          </a:prstGeom>
        </p:spPr>
      </p:pic>
      <p:pic>
        <p:nvPicPr>
          <p:cNvPr id="202" name="image 202"/>
          <p:cNvPicPr>
            <a:picLocks noChangeAspect="1"/>
          </p:cNvPicPr>
          <p:nvPr/>
        </p:nvPicPr>
        <p:blipFill>
          <a:blip r:embed="rId202">
                </a:blip>
          <a:srcRect/>
          <a:stretch>
            <a:fillRect/>
          </a:stretch>
        </p:blipFill>
        <p:spPr>
          <a:xfrm rot="0" flipV="0" flipH="0">
            <a:off x="2679700" y="9220200"/>
            <a:ext cx="2070100" cy="2082800"/>
          </a:xfrm>
          <a:prstGeom prst="rect">
            <a:avLst/>
          </a:prstGeom>
        </p:spPr>
      </p:pic>
      <p:pic>
        <p:nvPicPr>
          <p:cNvPr id="203" name="image 203"/>
          <p:cNvPicPr>
            <a:picLocks noChangeAspect="1"/>
          </p:cNvPicPr>
          <p:nvPr/>
        </p:nvPicPr>
        <p:blipFill>
          <a:blip r:embed="rId203">
                </a:blip>
          <a:srcRect/>
          <a:stretch>
            <a:fillRect/>
          </a:stretch>
        </p:blipFill>
        <p:spPr>
          <a:xfrm rot="0" flipV="0" flipH="0">
            <a:off x="5080000" y="6997700"/>
            <a:ext cx="850900" cy="850900"/>
          </a:xfrm>
          <a:prstGeom prst="rect">
            <a:avLst/>
          </a:prstGeom>
        </p:spPr>
      </p:pic>
      <p:pic>
        <p:nvPicPr>
          <p:cNvPr id="204" name="image 204"/>
          <p:cNvPicPr>
            <a:picLocks noChangeAspect="1"/>
          </p:cNvPicPr>
          <p:nvPr/>
        </p:nvPicPr>
        <p:blipFill>
          <a:blip r:embed="rId204">
                </a:blip>
          <a:srcRect/>
          <a:stretch>
            <a:fillRect/>
          </a:stretch>
        </p:blipFill>
        <p:spPr>
          <a:xfrm rot="0" flipV="0" flipH="0">
            <a:off x="-279400" y="-292100"/>
            <a:ext cx="11823700" cy="12496800"/>
          </a:xfrm>
          <a:prstGeom prst="rect">
            <a:avLst/>
          </a:prstGeom>
        </p:spPr>
      </p:pic>
      <p:pic>
        <p:nvPicPr>
          <p:cNvPr id="205" name="image 205"/>
          <p:cNvPicPr>
            <a:picLocks noChangeAspect="1"/>
          </p:cNvPicPr>
          <p:nvPr/>
        </p:nvPicPr>
        <p:blipFill>
          <a:blip r:embed="rId205">
                </a:blip>
          <a:srcRect/>
          <a:stretch>
            <a:fillRect/>
          </a:stretch>
        </p:blipFill>
        <p:spPr>
          <a:xfrm rot="0" flipV="0" flipH="0">
            <a:off x="-25400" y="-25400"/>
            <a:ext cx="12954000" cy="11925300"/>
          </a:xfrm>
          <a:prstGeom prst="rect">
            <a:avLst/>
          </a:prstGeom>
        </p:spPr>
      </p:pic>
      <p:pic>
        <p:nvPicPr>
          <p:cNvPr id="206" name="image 206"/>
          <p:cNvPicPr>
            <a:picLocks noChangeAspect="1"/>
          </p:cNvPicPr>
          <p:nvPr/>
        </p:nvPicPr>
        <p:blipFill>
          <a:blip r:embed="rId206">
                </a:blip>
          <a:srcRect/>
          <a:stretch>
            <a:fillRect/>
          </a:stretch>
        </p:blipFill>
        <p:spPr>
          <a:xfrm rot="0" flipV="0" flipH="0">
            <a:off x="3467100" y="1701800"/>
            <a:ext cx="838200" cy="850900"/>
          </a:xfrm>
          <a:prstGeom prst="rect">
            <a:avLst/>
          </a:prstGeom>
        </p:spPr>
      </p:pic>
      <p:pic>
        <p:nvPicPr>
          <p:cNvPr id="207" name="image 207"/>
          <p:cNvPicPr>
            <a:picLocks noChangeAspect="1"/>
          </p:cNvPicPr>
          <p:nvPr/>
        </p:nvPicPr>
        <p:blipFill>
          <a:blip r:embed="rId207">
                </a:blip>
          <a:srcRect/>
          <a:stretch>
            <a:fillRect/>
          </a:stretch>
        </p:blipFill>
        <p:spPr>
          <a:xfrm rot="0" flipV="0" flipH="0">
            <a:off x="22123400" y="12179300"/>
            <a:ext cx="838200" cy="850900"/>
          </a:xfrm>
          <a:prstGeom prst="rect">
            <a:avLst/>
          </a:prstGeom>
        </p:spPr>
      </p:pic>
      <p:pic>
        <p:nvPicPr>
          <p:cNvPr id="208" name="image 208"/>
          <p:cNvPicPr>
            <a:picLocks noChangeAspect="1"/>
          </p:cNvPicPr>
          <p:nvPr/>
        </p:nvPicPr>
        <p:blipFill>
          <a:blip r:embed="rId208">
                </a:blip>
          <a:srcRect/>
          <a:stretch>
            <a:fillRect/>
          </a:stretch>
        </p:blipFill>
        <p:spPr>
          <a:xfrm rot="0" flipV="0" flipH="0">
            <a:off x="1193800" y="2413000"/>
            <a:ext cx="469900" cy="723900"/>
          </a:xfrm>
          <a:prstGeom prst="rect">
            <a:avLst/>
          </a:prstGeom>
        </p:spPr>
      </p:pic>
      <p:pic>
        <p:nvPicPr>
          <p:cNvPr id="209" name="image 209"/>
          <p:cNvPicPr>
            <a:picLocks noChangeAspect="1"/>
          </p:cNvPicPr>
          <p:nvPr/>
        </p:nvPicPr>
        <p:blipFill>
          <a:blip r:embed="rId209">
                </a:blip>
          <a:srcRect/>
          <a:stretch>
            <a:fillRect/>
          </a:stretch>
        </p:blipFill>
        <p:spPr>
          <a:xfrm rot="0" flipV="0" flipH="0">
            <a:off x="1041400" y="8953500"/>
            <a:ext cx="469900" cy="723900"/>
          </a:xfrm>
          <a:prstGeom prst="rect">
            <a:avLst/>
          </a:prstGeom>
        </p:spPr>
      </p:pic>
      <p:pic>
        <p:nvPicPr>
          <p:cNvPr id="2010" name="image 2010"/>
          <p:cNvPicPr>
            <a:picLocks noChangeAspect="1"/>
          </p:cNvPicPr>
          <p:nvPr/>
        </p:nvPicPr>
        <p:blipFill>
          <a:blip r:embed="rId2010">
                </a:blip>
          <a:srcRect/>
          <a:stretch>
            <a:fillRect/>
          </a:stretch>
        </p:blipFill>
        <p:spPr>
          <a:xfrm rot="0" flipV="0" flipH="0">
            <a:off x="23355300" y="11455400"/>
            <a:ext cx="469900" cy="723900"/>
          </a:xfrm>
          <a:prstGeom prst="rect">
            <a:avLst/>
          </a:prstGeom>
        </p:spPr>
      </p:pic>
      <p:grpSp>
        <p:nvGrpSpPr>
          <p:cNvPr id="2011" name="组合 2011"/>
          <p:cNvGrpSpPr/>
          <p:nvPr/>
        </p:nvGrpSpPr>
        <p:grpSpPr>
          <a:xfrm>
            <a:off x="3052996" y="2413000"/>
            <a:ext cx="7107003" cy="3091576"/>
            <a:chOff x="3052996" y="2413000"/>
            <a:chExt cx="7107003" cy="3091576"/>
          </a:xfrm>
        </p:grpSpPr>
        <p:sp>
          <p:nvSpPr>
            <p:cNvPr id="2012" name="Object 2012"/>
            <p:cNvSpPr txBox="1"/>
            <p:nvPr/>
          </p:nvSpPr>
          <p:spPr>
            <a:xfrm>
              <a:off x="3813162" y="2336800"/>
              <a:ext cx="6499237" cy="21844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r">
                <a:lnSpc>
                  <a:spcPct val="110000"/>
                </a:lnSpc>
              </a:pPr>
              <a:r>
                <a:rPr sz="13000" i="0" b="0" dirty="0" smtClean="0" lang="zh-CN">
                  <a:solidFill>
                    <a:srgbClr val="0949AB"/>
                  </a:solidFill>
                  <a:latin typeface="OPPOSans-H"/>
                  <a:ea typeface="OPPOSans-H"/>
                </a:rPr>
                <a:t>目录</a:t>
              </a:r>
              <a:endParaRPr lang="zh-CN" altLang="en-US"/>
            </a:p>
          </p:txBody>
        </p:sp>
        <p:sp>
          <p:nvSpPr>
            <p:cNvPr id="2013" name="Object 2013"/>
            <p:cNvSpPr txBox="1"/>
            <p:nvPr/>
          </p:nvSpPr>
          <p:spPr>
            <a:xfrm>
              <a:off x="2951396" y="4336176"/>
              <a:ext cx="7361003" cy="10922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r">
                <a:lnSpc>
                  <a:spcPct val="110000"/>
                </a:lnSpc>
              </a:pPr>
              <a:r>
                <a:rPr sz="6509" i="0" b="0" dirty="0" smtClean="0" lang="zh-CN">
                  <a:solidFill>
                    <a:srgbClr val="0949AB"/>
                  </a:solidFill>
                  <a:latin typeface="OPPOSans-H"/>
                  <a:ea typeface="OPPOSans-H"/>
                </a:rPr>
                <a:t>CONTENTS</a:t>
              </a:r>
              <a:endParaRPr lang="zh-CN" altLang="en-US"/>
            </a:p>
          </p:txBody>
        </p:sp>
      </p:grpSp>
      <p:grpSp>
        <p:nvGrpSpPr>
          <p:cNvPr id="2014" name="组合 2014"/>
          <p:cNvGrpSpPr/>
          <p:nvPr/>
        </p:nvGrpSpPr>
        <p:grpSpPr>
          <a:xfrm>
            <a:off x="12555886" y="2715923"/>
            <a:ext cx="9429895" cy="1526077"/>
            <a:chOff x="12555886" y="2715923"/>
            <a:chExt cx="9429895" cy="1526077"/>
          </a:xfrm>
        </p:grpSpPr>
        <p:sp>
          <p:nvSpPr>
            <p:cNvPr id="2015" name="Object 2015"/>
            <p:cNvSpPr txBox="1"/>
            <p:nvPr/>
          </p:nvSpPr>
          <p:spPr>
            <a:xfrm>
              <a:off x="12454286" y="2639723"/>
              <a:ext cx="2312440" cy="8382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r">
                <a:lnSpc>
                  <a:spcPct val="110000"/>
                </a:lnSpc>
              </a:pPr>
              <a:r>
                <a:rPr sz="5000" i="0" b="0" dirty="0" smtClean="0" lang="zh-CN">
                  <a:solidFill>
                    <a:srgbClr val="0949AB"/>
                  </a:solidFill>
                  <a:latin typeface="OPPOSans-B"/>
                  <a:ea typeface="OPPOSans-B"/>
                </a:rPr>
                <a:t>01</a:t>
              </a:r>
              <a:endParaRPr lang="zh-CN" altLang="en-US"/>
            </a:p>
          </p:txBody>
        </p:sp>
        <p:sp>
          <p:nvSpPr>
            <p:cNvPr id="2016" name="Object 2016"/>
            <p:cNvSpPr txBox="1"/>
            <p:nvPr/>
          </p:nvSpPr>
          <p:spPr>
            <a:xfrm>
              <a:off x="14886481" y="2639723"/>
              <a:ext cx="5686268" cy="8382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10000"/>
                </a:lnSpc>
              </a:pPr>
              <a:r>
                <a:rPr sz="5000" i="0" b="0" dirty="0" smtClean="0" lang="zh-CN">
                  <a:solidFill>
                    <a:srgbClr val="111111"/>
                  </a:solidFill>
                  <a:latin typeface="OPPOSans-M"/>
                  <a:ea typeface="OPPOSans-M"/>
                </a:rPr>
                <a:t>公司概述</a:t>
              </a:r>
              <a:endParaRPr lang="zh-CN" altLang="en-US"/>
            </a:p>
          </p:txBody>
        </p:sp>
        <p:sp>
          <p:nvSpPr>
            <p:cNvPr id="2017" name="Object 2017"/>
            <p:cNvSpPr txBox="1"/>
            <p:nvPr/>
          </p:nvSpPr>
          <p:spPr>
            <a:xfrm>
              <a:off x="14886481" y="3632401"/>
              <a:ext cx="7251700" cy="5334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10000"/>
                </a:lnSpc>
              </a:pPr>
              <a:r>
                <a:rPr sz="3200" i="0" b="0" dirty="0" smtClean="0" lang="zh-CN">
                  <a:solidFill>
                    <a:srgbClr val="111111"/>
                  </a:solidFill>
                  <a:latin typeface="OPPOSans-M"/>
                  <a:ea typeface="OPPOSans-M"/>
                </a:rPr>
                <a:t>COMPANY INTRODUTION</a:t>
              </a:r>
              <a:endParaRPr lang="zh-CN" altLang="en-US"/>
            </a:p>
          </p:txBody>
        </p:sp>
      </p:grpSp>
      <p:grpSp>
        <p:nvGrpSpPr>
          <p:cNvPr id="2018" name="组合 2018"/>
          <p:cNvGrpSpPr/>
          <p:nvPr/>
        </p:nvGrpSpPr>
        <p:grpSpPr>
          <a:xfrm>
            <a:off x="12555879" y="5103523"/>
            <a:ext cx="9862952" cy="1526077"/>
            <a:chOff x="12555879" y="5103523"/>
            <a:chExt cx="9862952" cy="1526077"/>
          </a:xfrm>
        </p:grpSpPr>
        <p:sp>
          <p:nvSpPr>
            <p:cNvPr id="2019" name="Object 2019"/>
            <p:cNvSpPr txBox="1"/>
            <p:nvPr/>
          </p:nvSpPr>
          <p:spPr>
            <a:xfrm>
              <a:off x="12454279" y="5027323"/>
              <a:ext cx="2333053" cy="8382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r">
                <a:lnSpc>
                  <a:spcPct val="110000"/>
                </a:lnSpc>
              </a:pPr>
              <a:r>
                <a:rPr sz="5000" i="0" b="0" dirty="0" smtClean="0" lang="zh-CN">
                  <a:solidFill>
                    <a:srgbClr val="0949AB"/>
                  </a:solidFill>
                  <a:latin typeface="OPPOSans-B"/>
                  <a:ea typeface="OPPOSans-B"/>
                </a:rPr>
                <a:t>02</a:t>
              </a:r>
              <a:endParaRPr lang="zh-CN" altLang="en-US"/>
            </a:p>
          </p:txBody>
        </p:sp>
        <p:sp>
          <p:nvSpPr>
            <p:cNvPr id="2020" name="Object 2020"/>
            <p:cNvSpPr txBox="1"/>
            <p:nvPr/>
          </p:nvSpPr>
          <p:spPr>
            <a:xfrm>
              <a:off x="14886481" y="5028590"/>
              <a:ext cx="5116017" cy="8382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10000"/>
                </a:lnSpc>
              </a:pPr>
              <a:r>
                <a:rPr sz="5000" i="0" b="0" dirty="0" smtClean="0" lang="zh-CN">
                  <a:solidFill>
                    <a:srgbClr val="111111"/>
                  </a:solidFill>
                  <a:latin typeface="OPPOSans-M"/>
                  <a:ea typeface="OPPOSans-M"/>
                </a:rPr>
                <a:t>组织框架</a:t>
              </a:r>
              <a:endParaRPr lang="zh-CN" altLang="en-US"/>
            </a:p>
          </p:txBody>
        </p:sp>
        <p:sp>
          <p:nvSpPr>
            <p:cNvPr id="2021" name="Object 2021"/>
            <p:cNvSpPr txBox="1"/>
            <p:nvPr/>
          </p:nvSpPr>
          <p:spPr>
            <a:xfrm>
              <a:off x="14886481" y="6020001"/>
              <a:ext cx="7684749" cy="5334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10000"/>
                </a:lnSpc>
              </a:pPr>
              <a:r>
                <a:rPr sz="3200" i="0" b="0" dirty="0" smtClean="0" lang="zh-CN">
                  <a:solidFill>
                    <a:srgbClr val="111111"/>
                  </a:solidFill>
                  <a:latin typeface="OPPOSans-M"/>
                  <a:ea typeface="OPPOSans-M"/>
                </a:rPr>
                <a:t>ORGANIZATIONAL FRAMEWORK</a:t>
              </a:r>
              <a:endParaRPr lang="zh-CN" altLang="en-US"/>
            </a:p>
          </p:txBody>
        </p:sp>
      </p:grpSp>
      <p:grpSp>
        <p:nvGrpSpPr>
          <p:cNvPr id="2022" name="组合 2022"/>
          <p:cNvGrpSpPr/>
          <p:nvPr/>
        </p:nvGrpSpPr>
        <p:grpSpPr>
          <a:xfrm>
            <a:off x="12555879" y="7474593"/>
            <a:ext cx="9417202" cy="1529907"/>
            <a:chOff x="12555879" y="7474593"/>
            <a:chExt cx="9417202" cy="1529907"/>
          </a:xfrm>
        </p:grpSpPr>
        <p:sp>
          <p:nvSpPr>
            <p:cNvPr id="2023" name="Object 2023"/>
            <p:cNvSpPr txBox="1"/>
            <p:nvPr/>
          </p:nvSpPr>
          <p:spPr>
            <a:xfrm>
              <a:off x="12454279" y="7402223"/>
              <a:ext cx="2333053" cy="8382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r">
                <a:lnSpc>
                  <a:spcPct val="110000"/>
                </a:lnSpc>
              </a:pPr>
              <a:r>
                <a:rPr sz="5000" i="0" b="0" dirty="0" smtClean="0" lang="zh-CN">
                  <a:solidFill>
                    <a:srgbClr val="0949AB"/>
                  </a:solidFill>
                  <a:latin typeface="OPPOSans-B"/>
                  <a:ea typeface="OPPOSans-B"/>
                </a:rPr>
                <a:t>03</a:t>
              </a:r>
              <a:endParaRPr lang="zh-CN" altLang="en-US"/>
            </a:p>
          </p:txBody>
        </p:sp>
        <p:sp>
          <p:nvSpPr>
            <p:cNvPr id="2024" name="Object 2024"/>
            <p:cNvSpPr txBox="1"/>
            <p:nvPr/>
          </p:nvSpPr>
          <p:spPr>
            <a:xfrm>
              <a:off x="14886481" y="7398393"/>
              <a:ext cx="5103318" cy="8382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10000"/>
                </a:lnSpc>
              </a:pPr>
              <a:r>
                <a:rPr sz="5000" i="0" b="0" dirty="0" smtClean="0" lang="zh-CN">
                  <a:solidFill>
                    <a:srgbClr val="111111"/>
                  </a:solidFill>
                  <a:latin typeface="OPPOSans-M"/>
                  <a:ea typeface="OPPOSans-M"/>
                </a:rPr>
                <a:t>管理制度</a:t>
              </a:r>
              <a:endParaRPr lang="zh-CN" altLang="en-US"/>
            </a:p>
          </p:txBody>
        </p:sp>
        <p:sp>
          <p:nvSpPr>
            <p:cNvPr id="2025" name="Object 2025"/>
            <p:cNvSpPr txBox="1"/>
            <p:nvPr/>
          </p:nvSpPr>
          <p:spPr>
            <a:xfrm>
              <a:off x="14886481" y="8394901"/>
              <a:ext cx="7239000" cy="5334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10000"/>
                </a:lnSpc>
              </a:pPr>
              <a:r>
                <a:rPr sz="3200" i="0" b="0" dirty="0" smtClean="0" lang="zh-CN">
                  <a:solidFill>
                    <a:srgbClr val="111111"/>
                  </a:solidFill>
                  <a:latin typeface="OPPOSans-M"/>
                  <a:ea typeface="OPPOSans-M"/>
                </a:rPr>
                <a:t>MANAGEMENT SYSTEM</a:t>
              </a:r>
              <a:endParaRPr lang="zh-CN" altLang="en-US"/>
            </a:p>
          </p:txBody>
        </p:sp>
      </p:grpSp>
      <p:grpSp>
        <p:nvGrpSpPr>
          <p:cNvPr id="2026" name="组合 2026"/>
          <p:cNvGrpSpPr/>
          <p:nvPr/>
        </p:nvGrpSpPr>
        <p:grpSpPr>
          <a:xfrm>
            <a:off x="12555879" y="9866023"/>
            <a:ext cx="8948968" cy="1526077"/>
            <a:chOff x="12555879" y="9866023"/>
            <a:chExt cx="8948968" cy="1526077"/>
          </a:xfrm>
        </p:grpSpPr>
        <p:sp>
          <p:nvSpPr>
            <p:cNvPr id="2027" name="Object 2027"/>
            <p:cNvSpPr txBox="1"/>
            <p:nvPr/>
          </p:nvSpPr>
          <p:spPr>
            <a:xfrm>
              <a:off x="12454279" y="9789823"/>
              <a:ext cx="2345753" cy="8382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r">
                <a:lnSpc>
                  <a:spcPct val="110000"/>
                </a:lnSpc>
              </a:pPr>
              <a:r>
                <a:rPr sz="5000" i="0" b="0" dirty="0" smtClean="0" lang="zh-CN">
                  <a:solidFill>
                    <a:srgbClr val="0949AB"/>
                  </a:solidFill>
                  <a:latin typeface="OPPOSans-B"/>
                  <a:ea typeface="OPPOSans-B"/>
                </a:rPr>
                <a:t>04</a:t>
              </a:r>
              <a:endParaRPr lang="zh-CN" altLang="en-US"/>
            </a:p>
          </p:txBody>
        </p:sp>
        <p:sp>
          <p:nvSpPr>
            <p:cNvPr id="2028" name="Object 2028"/>
            <p:cNvSpPr txBox="1"/>
            <p:nvPr/>
          </p:nvSpPr>
          <p:spPr>
            <a:xfrm>
              <a:off x="14886481" y="9793624"/>
              <a:ext cx="5686272" cy="8382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10000"/>
                </a:lnSpc>
              </a:pPr>
              <a:r>
                <a:rPr sz="5000" i="0" b="0" dirty="0" smtClean="0" lang="zh-CN">
                  <a:solidFill>
                    <a:srgbClr val="111111"/>
                  </a:solidFill>
                  <a:latin typeface="OPPOSans-M"/>
                  <a:ea typeface="OPPOSans-M"/>
                </a:rPr>
                <a:t>企业文化</a:t>
              </a:r>
              <a:endParaRPr lang="zh-CN" altLang="en-US"/>
            </a:p>
          </p:txBody>
        </p:sp>
        <p:sp>
          <p:nvSpPr>
            <p:cNvPr id="2029" name="Object 2029"/>
            <p:cNvSpPr txBox="1"/>
            <p:nvPr/>
          </p:nvSpPr>
          <p:spPr>
            <a:xfrm>
              <a:off x="14886481" y="10782501"/>
              <a:ext cx="6770765" cy="5334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10000"/>
                </a:lnSpc>
              </a:pPr>
              <a:r>
                <a:rPr sz="3200" i="0" b="0" dirty="0" smtClean="0" lang="zh-CN">
                  <a:solidFill>
                    <a:srgbClr val="111111"/>
                  </a:solidFill>
                  <a:latin typeface="OPPOSans-M"/>
                  <a:ea typeface="OPPOSans-M"/>
                </a:rPr>
                <a:t>COMPANY CULTURE</a:t>
              </a:r>
              <a:endParaRPr lang="zh-CN" altLang="en-US"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7F7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image 301"/>
          <p:cNvPicPr>
            <a:picLocks noChangeAspect="1"/>
          </p:cNvPicPr>
          <p:nvPr/>
        </p:nvPicPr>
        <p:blipFill>
          <a:blip r:embed="rId301">
                </a:blip>
          <a:srcRect/>
          <a:stretch>
            <a:fillRect/>
          </a:stretch>
        </p:blipFill>
        <p:spPr>
          <a:xfrm rot="0" flipV="0" flipH="0">
            <a:off x="3708400" y="1955800"/>
            <a:ext cx="2070100" cy="2082800"/>
          </a:xfrm>
          <a:prstGeom prst="rect">
            <a:avLst/>
          </a:prstGeom>
        </p:spPr>
      </p:pic>
      <p:pic>
        <p:nvPicPr>
          <p:cNvPr id="302" name="image 302"/>
          <p:cNvPicPr>
            <a:picLocks noChangeAspect="1"/>
          </p:cNvPicPr>
          <p:nvPr/>
        </p:nvPicPr>
        <p:blipFill>
          <a:blip r:embed="rId302">
                </a:blip>
          <a:srcRect/>
          <a:stretch>
            <a:fillRect/>
          </a:stretch>
        </p:blipFill>
        <p:spPr>
          <a:xfrm rot="0" flipV="0" flipH="0">
            <a:off x="13690600" y="12204700"/>
            <a:ext cx="2070100" cy="2082800"/>
          </a:xfrm>
          <a:prstGeom prst="rect">
            <a:avLst/>
          </a:prstGeom>
        </p:spPr>
      </p:pic>
      <p:pic>
        <p:nvPicPr>
          <p:cNvPr id="303" name="image 303"/>
          <p:cNvPicPr>
            <a:picLocks noChangeAspect="1"/>
          </p:cNvPicPr>
          <p:nvPr/>
        </p:nvPicPr>
        <p:blipFill>
          <a:blip r:embed="rId303">
                </a:blip>
          <a:srcRect/>
          <a:stretch>
            <a:fillRect/>
          </a:stretch>
        </p:blipFill>
        <p:spPr>
          <a:xfrm rot="0" flipV="0" flipH="0">
            <a:off x="-279400" y="-292100"/>
            <a:ext cx="9182100" cy="6527800"/>
          </a:xfrm>
          <a:prstGeom prst="rect">
            <a:avLst/>
          </a:prstGeom>
        </p:spPr>
      </p:pic>
      <p:pic>
        <p:nvPicPr>
          <p:cNvPr id="304" name="image 304"/>
          <p:cNvPicPr>
            <a:picLocks noChangeAspect="1"/>
          </p:cNvPicPr>
          <p:nvPr/>
        </p:nvPicPr>
        <p:blipFill>
          <a:blip r:embed="rId304">
                </a:blip>
          <a:srcRect/>
          <a:stretch>
            <a:fillRect/>
          </a:stretch>
        </p:blipFill>
        <p:spPr>
          <a:xfrm rot="0" flipV="0" flipH="0">
            <a:off x="-25400" y="-25400"/>
            <a:ext cx="9093200" cy="6070600"/>
          </a:xfrm>
          <a:prstGeom prst="rect">
            <a:avLst/>
          </a:prstGeom>
        </p:spPr>
      </p:pic>
      <p:pic>
        <p:nvPicPr>
          <p:cNvPr id="305" name="image 305"/>
          <p:cNvPicPr>
            <a:picLocks noChangeAspect="1"/>
          </p:cNvPicPr>
          <p:nvPr/>
        </p:nvPicPr>
        <p:blipFill>
          <a:blip r:embed="rId305">
                </a:blip>
          <a:srcRect/>
          <a:stretch>
            <a:fillRect/>
          </a:stretch>
        </p:blipFill>
        <p:spPr>
          <a:xfrm rot="0" flipV="0" flipH="0">
            <a:off x="1841500" y="4914900"/>
            <a:ext cx="838200" cy="850900"/>
          </a:xfrm>
          <a:prstGeom prst="rect">
            <a:avLst/>
          </a:prstGeom>
        </p:spPr>
      </p:pic>
      <p:pic>
        <p:nvPicPr>
          <p:cNvPr id="306" name="image 306"/>
          <p:cNvPicPr>
            <a:picLocks noChangeAspect="1"/>
          </p:cNvPicPr>
          <p:nvPr/>
        </p:nvPicPr>
        <p:blipFill>
          <a:blip r:embed="rId306">
                </a:blip>
          <a:srcRect/>
          <a:stretch>
            <a:fillRect/>
          </a:stretch>
        </p:blipFill>
        <p:spPr>
          <a:xfrm rot="0" flipV="0" flipH="0">
            <a:off x="1193800" y="2413000"/>
            <a:ext cx="469900" cy="723900"/>
          </a:xfrm>
          <a:prstGeom prst="rect">
            <a:avLst/>
          </a:prstGeom>
        </p:spPr>
      </p:pic>
      <p:pic>
        <p:nvPicPr>
          <p:cNvPr id="307" name="image 307"/>
          <p:cNvPicPr>
            <a:picLocks noChangeAspect="1"/>
          </p:cNvPicPr>
          <p:nvPr/>
        </p:nvPicPr>
        <p:blipFill>
          <a:blip r:embed="rId307">
                </a:blip>
          <a:srcRect/>
          <a:stretch>
            <a:fillRect/>
          </a:stretch>
        </p:blipFill>
        <p:spPr>
          <a:xfrm rot="0" flipV="0" flipH="0">
            <a:off x="14262100" y="7772400"/>
            <a:ext cx="10464800" cy="6273800"/>
          </a:xfrm>
          <a:prstGeom prst="rect">
            <a:avLst/>
          </a:prstGeom>
        </p:spPr>
      </p:pic>
      <p:pic>
        <p:nvPicPr>
          <p:cNvPr id="308" name="image 308"/>
          <p:cNvPicPr>
            <a:picLocks noChangeAspect="1"/>
          </p:cNvPicPr>
          <p:nvPr/>
        </p:nvPicPr>
        <p:blipFill>
          <a:blip r:embed="rId308">
                </a:blip>
          <a:srcRect/>
          <a:stretch>
            <a:fillRect/>
          </a:stretch>
        </p:blipFill>
        <p:spPr>
          <a:xfrm rot="0" flipV="0" flipH="0">
            <a:off x="14478000" y="7620000"/>
            <a:ext cx="9931400" cy="6108700"/>
          </a:xfrm>
          <a:prstGeom prst="rect">
            <a:avLst/>
          </a:prstGeom>
        </p:spPr>
      </p:pic>
      <p:pic>
        <p:nvPicPr>
          <p:cNvPr id="309" name="image 309"/>
          <p:cNvPicPr>
            <a:picLocks noChangeAspect="1"/>
          </p:cNvPicPr>
          <p:nvPr/>
        </p:nvPicPr>
        <p:blipFill>
          <a:blip r:embed="rId309">
                </a:blip>
          <a:srcRect/>
          <a:stretch>
            <a:fillRect/>
          </a:stretch>
        </p:blipFill>
        <p:spPr>
          <a:xfrm rot="0" flipV="0" flipH="0">
            <a:off x="22237700" y="10223500"/>
            <a:ext cx="838200" cy="850900"/>
          </a:xfrm>
          <a:prstGeom prst="rect">
            <a:avLst/>
          </a:prstGeom>
        </p:spPr>
      </p:pic>
      <p:pic>
        <p:nvPicPr>
          <p:cNvPr id="3010" name="image 3010"/>
          <p:cNvPicPr>
            <a:picLocks noChangeAspect="1"/>
          </p:cNvPicPr>
          <p:nvPr/>
        </p:nvPicPr>
        <p:blipFill>
          <a:blip r:embed="rId3010">
                </a:blip>
          <a:srcRect/>
          <a:stretch>
            <a:fillRect/>
          </a:stretch>
        </p:blipFill>
        <p:spPr>
          <a:xfrm rot="0" flipV="0" flipH="0">
            <a:off x="21818600" y="12255500"/>
            <a:ext cx="469900" cy="723900"/>
          </a:xfrm>
          <a:prstGeom prst="rect">
            <a:avLst/>
          </a:prstGeom>
        </p:spPr>
      </p:pic>
      <p:grpSp>
        <p:nvGrpSpPr>
          <p:cNvPr id="3011" name="组合 3011"/>
          <p:cNvGrpSpPr/>
          <p:nvPr/>
        </p:nvGrpSpPr>
        <p:grpSpPr>
          <a:xfrm>
            <a:off x="6904740" y="2861416"/>
            <a:ext cx="10574519" cy="7153371"/>
            <a:chOff x="6904740" y="2861416"/>
            <a:chExt cx="10574519" cy="7153371"/>
          </a:xfrm>
        </p:grpSpPr>
        <p:sp>
          <p:nvSpPr>
            <p:cNvPr id="3012" name="Object 3012"/>
            <p:cNvSpPr txBox="1"/>
            <p:nvPr/>
          </p:nvSpPr>
          <p:spPr>
            <a:xfrm>
              <a:off x="7875665" y="2785216"/>
              <a:ext cx="8632668" cy="26797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110000"/>
                </a:lnSpc>
              </a:pPr>
              <a:r>
                <a:rPr sz="16000" i="0" b="0" dirty="0" smtClean="0" lang="zh-CN">
                  <a:solidFill>
                    <a:srgbClr val="0949AB"/>
                  </a:solidFill>
                  <a:latin typeface="OPPOSans-B"/>
                  <a:ea typeface="OPPOSans-B"/>
                </a:rPr>
                <a:t>01</a:t>
              </a:r>
              <a:endParaRPr lang="zh-CN" altLang="en-US"/>
            </a:p>
          </p:txBody>
        </p:sp>
        <p:sp>
          <p:nvSpPr>
            <p:cNvPr id="3013" name="Object 3013"/>
            <p:cNvSpPr txBox="1"/>
            <p:nvPr/>
          </p:nvSpPr>
          <p:spPr>
            <a:xfrm>
              <a:off x="6904740" y="5588867"/>
              <a:ext cx="10574519" cy="15113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110000"/>
                </a:lnSpc>
              </a:pPr>
              <a:r>
                <a:rPr sz="9000" i="0" b="0" dirty="0" smtClean="0" lang="zh-CN">
                  <a:solidFill>
                    <a:srgbClr val="111111"/>
                  </a:solidFill>
                  <a:latin typeface="OPPOSans-M"/>
                  <a:ea typeface="OPPOSans-M"/>
                </a:rPr>
                <a:t>公司概述</a:t>
              </a:r>
              <a:endParaRPr lang="zh-CN" altLang="en-US"/>
            </a:p>
          </p:txBody>
        </p:sp>
        <p:sp>
          <p:nvSpPr>
            <p:cNvPr id="3014" name="Object 3014"/>
            <p:cNvSpPr txBox="1"/>
            <p:nvPr/>
          </p:nvSpPr>
          <p:spPr>
            <a:xfrm>
              <a:off x="7636447" y="7224117"/>
              <a:ext cx="9111104" cy="4699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110000"/>
                </a:lnSpc>
              </a:pPr>
              <a:r>
                <a:rPr sz="2800" i="0" b="0" dirty="0" smtClean="0" lang="zh-CN">
                  <a:solidFill>
                    <a:srgbClr val="111111"/>
                  </a:solidFill>
                  <a:latin typeface="OPPOSans-R"/>
                  <a:ea typeface="OPPOSans-R"/>
                </a:rPr>
                <a:t>COMPANY INTRODUTION</a:t>
              </a:r>
              <a:endParaRPr lang="zh-CN" altLang="en-US"/>
            </a:p>
          </p:txBody>
        </p:sp>
        <p:sp>
          <p:nvSpPr>
            <p:cNvPr id="3015" name="Object 3015"/>
            <p:cNvSpPr txBox="1"/>
            <p:nvPr/>
          </p:nvSpPr>
          <p:spPr>
            <a:xfrm>
              <a:off x="7975600" y="8871788"/>
              <a:ext cx="8432800" cy="10668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125000"/>
                </a:lnSpc>
              </a:pPr>
              <a:r>
                <a:rPr sz="2800" i="0" b="0" dirty="0" smtClean="0" lang="zh-CN">
                  <a:solidFill>
                    <a:srgbClr val="999999"/>
                  </a:solidFill>
                  <a:latin typeface="OPPOSans-R"/>
                  <a:ea typeface="OPPOSans-R"/>
                </a:rPr>
                <a:t>“让设计更简单”是我们我们公司的理念，为了实现这个愿望，我们一直在努力</a:t>
              </a:r>
              <a:endParaRPr lang="zh-CN" altLang="en-US"/>
            </a:p>
          </p:txBody>
        </p:sp>
        <p:pic>
          <p:nvPicPr>
            <p:cNvPr id="3016" name="image 3016"/>
            <p:cNvPicPr>
              <a:picLocks noChangeAspect="1"/>
            </p:cNvPicPr>
            <p:nvPr/>
          </p:nvPicPr>
          <p:blipFill>
            <a:blip r:embed="rId3016">
                </a:blip>
            <a:srcRect/>
            <a:stretch>
              <a:fillRect/>
            </a:stretch>
          </p:blipFill>
          <p:spPr>
            <a:xfrm rot="0" flipV="0" flipH="0">
              <a:off x="11207750" y="8356600"/>
              <a:ext cx="1968500" cy="1524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7F7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1" name="image 401"/>
          <p:cNvPicPr>
            <a:picLocks noChangeAspect="1"/>
          </p:cNvPicPr>
          <p:nvPr/>
        </p:nvPicPr>
        <p:blipFill>
          <a:blip r:embed="rId401">
                </a:blip>
          <a:srcRect/>
          <a:stretch>
            <a:fillRect/>
          </a:stretch>
        </p:blipFill>
        <p:spPr>
          <a:xfrm rot="0" flipV="0" flipH="0">
            <a:off x="2184400" y="7645400"/>
            <a:ext cx="20027900" cy="4470400"/>
          </a:xfrm>
          <a:prstGeom prst="rect">
            <a:avLst/>
          </a:prstGeom>
        </p:spPr>
      </p:pic>
      <p:sp>
        <p:nvSpPr>
          <p:cNvPr id="402" name="Object 402"/>
          <p:cNvSpPr txBox="1"/>
          <p:nvPr/>
        </p:nvSpPr>
        <p:spPr>
          <a:xfrm>
            <a:off x="5404715" y="4718888"/>
            <a:ext cx="13563600" cy="16383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30833"/>
              </a:lnSpc>
            </a:pPr>
            <a:r>
              <a:rPr sz="2800" i="0" b="0" dirty="0" smtClean="0" lang="zh-CN">
                <a:solidFill>
                  <a:srgbClr val="111111"/>
                </a:solidFill>
                <a:latin typeface="OPPOSans-R"/>
                <a:ea typeface="OPPOSans-R"/>
              </a:rPr>
              <a:t>稿定设计是一款多场景商业视觉在线设计平台。它打破了工具和技术限制，根据不同场景不同尺寸，创建海量优质模板素材，满足中小型企业、自媒体、学生、电商运营、个体经营者的图片及视频模板设计需求</a:t>
            </a:r>
            <a:endParaRPr lang="zh-CN" altLang="en-US"/>
          </a:p>
        </p:txBody>
      </p:sp>
      <p:pic>
        <p:nvPicPr>
          <p:cNvPr id="403" name="image 403"/>
          <p:cNvPicPr>
            <a:picLocks noChangeAspect="1"/>
          </p:cNvPicPr>
          <p:nvPr/>
        </p:nvPicPr>
        <p:blipFill>
          <a:blip r:embed="rId403">
                </a:blip>
          <a:srcRect/>
          <a:stretch>
            <a:fillRect/>
          </a:stretch>
        </p:blipFill>
        <p:spPr>
          <a:xfrm rot="0" flipV="0" flipH="0">
            <a:off x="21882100" y="-38100"/>
            <a:ext cx="2070100" cy="2082800"/>
          </a:xfrm>
          <a:prstGeom prst="rect">
            <a:avLst/>
          </a:prstGeom>
        </p:spPr>
      </p:pic>
      <p:pic>
        <p:nvPicPr>
          <p:cNvPr id="404" name="image 404"/>
          <p:cNvPicPr>
            <a:picLocks noChangeAspect="1"/>
          </p:cNvPicPr>
          <p:nvPr/>
        </p:nvPicPr>
        <p:blipFill>
          <a:blip r:embed="rId404">
                </a:blip>
          <a:srcRect/>
          <a:stretch>
            <a:fillRect/>
          </a:stretch>
        </p:blipFill>
        <p:spPr>
          <a:xfrm rot="0" flipV="0" flipH="0">
            <a:off x="-266700" y="9131300"/>
            <a:ext cx="8534400" cy="4914900"/>
          </a:xfrm>
          <a:prstGeom prst="rect">
            <a:avLst/>
          </a:prstGeom>
        </p:spPr>
      </p:pic>
      <p:pic>
        <p:nvPicPr>
          <p:cNvPr id="405" name="image 405"/>
          <p:cNvPicPr>
            <a:picLocks noChangeAspect="1"/>
          </p:cNvPicPr>
          <p:nvPr/>
        </p:nvPicPr>
        <p:blipFill>
          <a:blip r:embed="rId405">
                </a:blip>
          <a:srcRect/>
          <a:stretch>
            <a:fillRect/>
          </a:stretch>
        </p:blipFill>
        <p:spPr>
          <a:xfrm rot="0" flipV="0" flipH="0">
            <a:off x="-25400" y="9372600"/>
            <a:ext cx="8039100" cy="4356100"/>
          </a:xfrm>
          <a:prstGeom prst="rect">
            <a:avLst/>
          </a:prstGeom>
        </p:spPr>
      </p:pic>
      <p:pic>
        <p:nvPicPr>
          <p:cNvPr id="406" name="image 406"/>
          <p:cNvPicPr>
            <a:picLocks noChangeAspect="1"/>
          </p:cNvPicPr>
          <p:nvPr/>
        </p:nvPicPr>
        <p:blipFill>
          <a:blip r:embed="rId406">
                </a:blip>
          <a:srcRect/>
          <a:stretch>
            <a:fillRect/>
          </a:stretch>
        </p:blipFill>
        <p:spPr>
          <a:xfrm rot="0" flipV="0" flipH="0">
            <a:off x="1905000" y="12395200"/>
            <a:ext cx="469900" cy="723900"/>
          </a:xfrm>
          <a:prstGeom prst="rect">
            <a:avLst/>
          </a:prstGeom>
        </p:spPr>
      </p:pic>
      <p:pic>
        <p:nvPicPr>
          <p:cNvPr id="407" name="image 407"/>
          <p:cNvPicPr>
            <a:picLocks noChangeAspect="1"/>
          </p:cNvPicPr>
          <p:nvPr/>
        </p:nvPicPr>
        <p:blipFill>
          <a:blip r:embed="rId407">
                </a:blip>
          <a:srcRect/>
          <a:stretch>
            <a:fillRect/>
          </a:stretch>
        </p:blipFill>
        <p:spPr>
          <a:xfrm rot="0" flipV="0" flipH="0">
            <a:off x="571500" y="10731500"/>
            <a:ext cx="838200" cy="850900"/>
          </a:xfrm>
          <a:prstGeom prst="rect">
            <a:avLst/>
          </a:prstGeom>
        </p:spPr>
      </p:pic>
      <p:pic>
        <p:nvPicPr>
          <p:cNvPr id="408" name="image 408"/>
          <p:cNvPicPr>
            <a:picLocks noChangeAspect="1"/>
          </p:cNvPicPr>
          <p:nvPr/>
        </p:nvPicPr>
        <p:blipFill>
          <a:blip r:embed="rId408">
                </a:blip>
          <a:srcRect/>
          <a:stretch>
            <a:fillRect/>
          </a:stretch>
        </p:blipFill>
        <p:spPr>
          <a:xfrm rot="0" flipV="0" flipH="0">
            <a:off x="18948400" y="-279400"/>
            <a:ext cx="5778500" cy="3568700"/>
          </a:xfrm>
          <a:prstGeom prst="rect">
            <a:avLst/>
          </a:prstGeom>
        </p:spPr>
      </p:pic>
      <p:pic>
        <p:nvPicPr>
          <p:cNvPr id="409" name="image 409"/>
          <p:cNvPicPr>
            <a:picLocks noChangeAspect="1"/>
          </p:cNvPicPr>
          <p:nvPr/>
        </p:nvPicPr>
        <p:blipFill>
          <a:blip r:embed="rId409">
                </a:blip>
          <a:srcRect/>
          <a:stretch>
            <a:fillRect/>
          </a:stretch>
        </p:blipFill>
        <p:spPr>
          <a:xfrm rot="0" flipV="0" flipH="0">
            <a:off x="19151600" y="-25400"/>
            <a:ext cx="5257800" cy="3238500"/>
          </a:xfrm>
          <a:prstGeom prst="rect">
            <a:avLst/>
          </a:prstGeom>
        </p:spPr>
      </p:pic>
      <p:grpSp>
        <p:nvGrpSpPr>
          <p:cNvPr id="4010" name="组合 4010"/>
          <p:cNvGrpSpPr/>
          <p:nvPr/>
        </p:nvGrpSpPr>
        <p:grpSpPr>
          <a:xfrm>
            <a:off x="6083518" y="939800"/>
            <a:ext cx="12791814" cy="3010849"/>
            <a:chOff x="6083518" y="939800"/>
            <a:chExt cx="12791814" cy="3010849"/>
          </a:xfrm>
        </p:grpSpPr>
        <p:pic>
          <p:nvPicPr>
            <p:cNvPr id="4011" name="image 4011"/>
            <p:cNvPicPr>
              <a:picLocks noChangeAspect="1"/>
            </p:cNvPicPr>
            <p:nvPr/>
          </p:nvPicPr>
          <p:blipFill>
            <a:blip r:embed="rId4011">
                </a:blip>
            <a:srcRect/>
            <a:stretch>
              <a:fillRect/>
            </a:stretch>
          </p:blipFill>
          <p:spPr>
            <a:xfrm rot="0" flipV="0" flipH="0">
              <a:off x="9385300" y="939800"/>
              <a:ext cx="2070100" cy="2082800"/>
            </a:xfrm>
            <a:prstGeom prst="rect">
              <a:avLst/>
            </a:prstGeom>
          </p:spPr>
        </p:pic>
        <p:sp>
          <p:nvSpPr>
            <p:cNvPr id="4012" name="Object 4012"/>
            <p:cNvSpPr txBox="1"/>
            <p:nvPr/>
          </p:nvSpPr>
          <p:spPr>
            <a:xfrm>
              <a:off x="7658631" y="1956749"/>
              <a:ext cx="9641590" cy="11684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110000"/>
                </a:lnSpc>
              </a:pPr>
              <a:r>
                <a:rPr sz="7000" i="0" b="0" dirty="0" smtClean="0" lang="zh-CN">
                  <a:solidFill>
                    <a:srgbClr val="0949AB"/>
                  </a:solidFill>
                  <a:latin typeface="OPPOSans-B"/>
                  <a:ea typeface="OPPOSans-B"/>
                </a:rPr>
                <a:t>公司简介</a:t>
              </a:r>
              <a:endParaRPr lang="zh-CN" altLang="en-US"/>
            </a:p>
          </p:txBody>
        </p:sp>
        <p:sp>
          <p:nvSpPr>
            <p:cNvPr id="4013" name="Object 4013"/>
            <p:cNvSpPr txBox="1"/>
            <p:nvPr/>
          </p:nvSpPr>
          <p:spPr>
            <a:xfrm>
              <a:off x="6083518" y="3137849"/>
              <a:ext cx="12791814" cy="7366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110000"/>
                </a:lnSpc>
              </a:pPr>
              <a:r>
                <a:rPr sz="4400" i="0" b="0" dirty="0" smtClean="0" lang="zh-CN">
                  <a:solidFill>
                    <a:srgbClr val="0949AB"/>
                  </a:solidFill>
                  <a:latin typeface="OPPOSans-B"/>
                  <a:ea typeface="OPPOSans-B"/>
                </a:rPr>
                <a:t>COMPANY INTRODUCTION</a:t>
              </a:r>
              <a:endParaRPr lang="zh-CN" altLang="en-US"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7F7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1" name="组合 501"/>
          <p:cNvGrpSpPr/>
          <p:nvPr/>
        </p:nvGrpSpPr>
        <p:grpSpPr>
          <a:xfrm>
            <a:off x="-279400" y="-292100"/>
            <a:ext cx="9347200" cy="6527800"/>
            <a:chOff x="-279400" y="-292100"/>
            <a:chExt cx="9347200" cy="6527800"/>
          </a:xfrm>
        </p:grpSpPr>
        <p:pic>
          <p:nvPicPr>
            <p:cNvPr id="502" name="image 502"/>
            <p:cNvPicPr>
              <a:picLocks noChangeAspect="1"/>
            </p:cNvPicPr>
            <p:nvPr/>
          </p:nvPicPr>
          <p:blipFill>
            <a:blip r:embed="rId502">
                </a:blip>
            <a:srcRect/>
            <a:stretch>
              <a:fillRect/>
            </a:stretch>
          </p:blipFill>
          <p:spPr>
            <a:xfrm rot="0" flipV="0" flipH="0">
              <a:off x="3708400" y="1955800"/>
              <a:ext cx="2070100" cy="2082800"/>
            </a:xfrm>
            <a:prstGeom prst="rect">
              <a:avLst/>
            </a:prstGeom>
          </p:spPr>
        </p:pic>
        <p:pic>
          <p:nvPicPr>
            <p:cNvPr id="503" name="image 503"/>
            <p:cNvPicPr>
              <a:picLocks noChangeAspect="1"/>
            </p:cNvPicPr>
            <p:nvPr/>
          </p:nvPicPr>
          <p:blipFill>
            <a:blip r:embed="rId503">
                </a:blip>
            <a:srcRect/>
            <a:stretch>
              <a:fillRect/>
            </a:stretch>
          </p:blipFill>
          <p:spPr>
            <a:xfrm rot="0" flipV="0" flipH="0">
              <a:off x="-279400" y="-292100"/>
              <a:ext cx="9182100" cy="6527800"/>
            </a:xfrm>
            <a:prstGeom prst="rect">
              <a:avLst/>
            </a:prstGeom>
          </p:spPr>
        </p:pic>
        <p:pic>
          <p:nvPicPr>
            <p:cNvPr id="504" name="image 504"/>
            <p:cNvPicPr>
              <a:picLocks noChangeAspect="1"/>
            </p:cNvPicPr>
            <p:nvPr/>
          </p:nvPicPr>
          <p:blipFill>
            <a:blip r:embed="rId504">
                </a:blip>
            <a:srcRect/>
            <a:stretch>
              <a:fillRect/>
            </a:stretch>
          </p:blipFill>
          <p:spPr>
            <a:xfrm rot="0" flipV="0" flipH="0">
              <a:off x="-25400" y="-38100"/>
              <a:ext cx="9093200" cy="6083300"/>
            </a:xfrm>
            <a:prstGeom prst="rect">
              <a:avLst/>
            </a:prstGeom>
          </p:spPr>
        </p:pic>
        <p:pic>
          <p:nvPicPr>
            <p:cNvPr id="505" name="image 505"/>
            <p:cNvPicPr>
              <a:picLocks noChangeAspect="1"/>
            </p:cNvPicPr>
            <p:nvPr/>
          </p:nvPicPr>
          <p:blipFill>
            <a:blip r:embed="rId505">
                </a:blip>
            <a:srcRect/>
            <a:stretch>
              <a:fillRect/>
            </a:stretch>
          </p:blipFill>
          <p:spPr>
            <a:xfrm rot="0" flipV="0" flipH="0">
              <a:off x="1828800" y="4914900"/>
              <a:ext cx="850900" cy="850900"/>
            </a:xfrm>
            <a:prstGeom prst="rect">
              <a:avLst/>
            </a:prstGeom>
          </p:spPr>
        </p:pic>
        <p:pic>
          <p:nvPicPr>
            <p:cNvPr id="506" name="image 506"/>
            <p:cNvPicPr>
              <a:picLocks noChangeAspect="1"/>
            </p:cNvPicPr>
            <p:nvPr/>
          </p:nvPicPr>
          <p:blipFill>
            <a:blip r:embed="rId506">
                </a:blip>
            <a:srcRect/>
            <a:stretch>
              <a:fillRect/>
            </a:stretch>
          </p:blipFill>
          <p:spPr>
            <a:xfrm rot="0" flipV="0" flipH="0">
              <a:off x="1193800" y="2413000"/>
              <a:ext cx="469900" cy="723900"/>
            </a:xfrm>
            <a:prstGeom prst="rect">
              <a:avLst/>
            </a:prstGeom>
          </p:spPr>
        </p:pic>
      </p:grpSp>
      <p:grpSp>
        <p:nvGrpSpPr>
          <p:cNvPr id="507" name="组合 507"/>
          <p:cNvGrpSpPr/>
          <p:nvPr/>
        </p:nvGrpSpPr>
        <p:grpSpPr>
          <a:xfrm>
            <a:off x="13690600" y="7620000"/>
            <a:ext cx="11036300" cy="6667500"/>
            <a:chOff x="13690600" y="7620000"/>
            <a:chExt cx="11036300" cy="6667500"/>
          </a:xfrm>
        </p:grpSpPr>
        <p:pic>
          <p:nvPicPr>
            <p:cNvPr id="508" name="image 508"/>
            <p:cNvPicPr>
              <a:picLocks noChangeAspect="1"/>
            </p:cNvPicPr>
            <p:nvPr/>
          </p:nvPicPr>
          <p:blipFill>
            <a:blip r:embed="rId508">
                </a:blip>
            <a:srcRect/>
            <a:stretch>
              <a:fillRect/>
            </a:stretch>
          </p:blipFill>
          <p:spPr>
            <a:xfrm rot="0" flipV="0" flipH="0">
              <a:off x="13690600" y="12204700"/>
              <a:ext cx="2070100" cy="2082800"/>
            </a:xfrm>
            <a:prstGeom prst="rect">
              <a:avLst/>
            </a:prstGeom>
          </p:spPr>
        </p:pic>
        <p:pic>
          <p:nvPicPr>
            <p:cNvPr id="509" name="image 509"/>
            <p:cNvPicPr>
              <a:picLocks noChangeAspect="1"/>
            </p:cNvPicPr>
            <p:nvPr/>
          </p:nvPicPr>
          <p:blipFill>
            <a:blip r:embed="rId509">
                </a:blip>
            <a:srcRect/>
            <a:stretch>
              <a:fillRect/>
            </a:stretch>
          </p:blipFill>
          <p:spPr>
            <a:xfrm rot="0" flipV="0" flipH="0">
              <a:off x="14262100" y="7772400"/>
              <a:ext cx="10464800" cy="6273800"/>
            </a:xfrm>
            <a:prstGeom prst="rect">
              <a:avLst/>
            </a:prstGeom>
          </p:spPr>
        </p:pic>
        <p:pic>
          <p:nvPicPr>
            <p:cNvPr id="5010" name="image 5010"/>
            <p:cNvPicPr>
              <a:picLocks noChangeAspect="1"/>
            </p:cNvPicPr>
            <p:nvPr/>
          </p:nvPicPr>
          <p:blipFill>
            <a:blip r:embed="rId5010">
                </a:blip>
            <a:srcRect/>
            <a:stretch>
              <a:fillRect/>
            </a:stretch>
          </p:blipFill>
          <p:spPr>
            <a:xfrm rot="0" flipV="0" flipH="0">
              <a:off x="14478000" y="7620000"/>
              <a:ext cx="9931400" cy="6108700"/>
            </a:xfrm>
            <a:prstGeom prst="rect">
              <a:avLst/>
            </a:prstGeom>
          </p:spPr>
        </p:pic>
        <p:pic>
          <p:nvPicPr>
            <p:cNvPr id="5011" name="image 5011"/>
            <p:cNvPicPr>
              <a:picLocks noChangeAspect="1"/>
            </p:cNvPicPr>
            <p:nvPr/>
          </p:nvPicPr>
          <p:blipFill>
            <a:blip r:embed="rId5011">
                </a:blip>
            <a:srcRect/>
            <a:stretch>
              <a:fillRect/>
            </a:stretch>
          </p:blipFill>
          <p:spPr>
            <a:xfrm rot="0" flipV="0" flipH="0">
              <a:off x="22225000" y="10223500"/>
              <a:ext cx="850900" cy="850900"/>
            </a:xfrm>
            <a:prstGeom prst="rect">
              <a:avLst/>
            </a:prstGeom>
          </p:spPr>
        </p:pic>
        <p:pic>
          <p:nvPicPr>
            <p:cNvPr id="5012" name="image 5012"/>
            <p:cNvPicPr>
              <a:picLocks noChangeAspect="1"/>
            </p:cNvPicPr>
            <p:nvPr/>
          </p:nvPicPr>
          <p:blipFill>
            <a:blip r:embed="rId5012">
                </a:blip>
            <a:srcRect/>
            <a:stretch>
              <a:fillRect/>
            </a:stretch>
          </p:blipFill>
          <p:spPr>
            <a:xfrm rot="0" flipV="0" flipH="0">
              <a:off x="21818600" y="12255500"/>
              <a:ext cx="469900" cy="723900"/>
            </a:xfrm>
            <a:prstGeom prst="rect">
              <a:avLst/>
            </a:prstGeom>
          </p:spPr>
        </p:pic>
      </p:grpSp>
      <p:grpSp>
        <p:nvGrpSpPr>
          <p:cNvPr id="5013" name="组合 5013"/>
          <p:cNvGrpSpPr/>
          <p:nvPr/>
        </p:nvGrpSpPr>
        <p:grpSpPr>
          <a:xfrm>
            <a:off x="7037986" y="2971800"/>
            <a:ext cx="10308027" cy="7650131"/>
            <a:chOff x="7037986" y="2971800"/>
            <a:chExt cx="10308027" cy="7650131"/>
          </a:xfrm>
        </p:grpSpPr>
        <p:sp>
          <p:nvSpPr>
            <p:cNvPr id="5014" name="Object 5014"/>
            <p:cNvSpPr txBox="1"/>
            <p:nvPr/>
          </p:nvSpPr>
          <p:spPr>
            <a:xfrm>
              <a:off x="7466663" y="2895600"/>
              <a:ext cx="9450673" cy="26797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110000"/>
                </a:lnSpc>
              </a:pPr>
              <a:r>
                <a:rPr sz="16000" i="0" b="0" dirty="0" smtClean="0" lang="zh-CN">
                  <a:solidFill>
                    <a:srgbClr val="0949AB"/>
                  </a:solidFill>
                  <a:latin typeface="OPPOSans-B"/>
                  <a:ea typeface="OPPOSans-B"/>
                </a:rPr>
                <a:t>02</a:t>
              </a:r>
              <a:endParaRPr lang="zh-CN" altLang="en-US"/>
            </a:p>
          </p:txBody>
        </p:sp>
        <p:sp>
          <p:nvSpPr>
            <p:cNvPr id="5015" name="Object 5015"/>
            <p:cNvSpPr txBox="1"/>
            <p:nvPr/>
          </p:nvSpPr>
          <p:spPr>
            <a:xfrm>
              <a:off x="7037986" y="5680930"/>
              <a:ext cx="10308027" cy="15113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110000"/>
                </a:lnSpc>
              </a:pPr>
              <a:r>
                <a:rPr sz="9000" i="0" b="0" dirty="0" smtClean="0" lang="zh-CN">
                  <a:solidFill>
                    <a:srgbClr val="111111"/>
                  </a:solidFill>
                  <a:latin typeface="OPPOSans-M"/>
                  <a:ea typeface="OPPOSans-M"/>
                </a:rPr>
                <a:t>组织框架</a:t>
              </a:r>
              <a:endParaRPr lang="zh-CN" altLang="en-US"/>
            </a:p>
          </p:txBody>
        </p:sp>
        <p:sp>
          <p:nvSpPr>
            <p:cNvPr id="5016" name="Object 5016"/>
            <p:cNvSpPr txBox="1"/>
            <p:nvPr/>
          </p:nvSpPr>
          <p:spPr>
            <a:xfrm>
              <a:off x="7083164" y="7297860"/>
              <a:ext cx="10217670" cy="4699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110000"/>
                </a:lnSpc>
              </a:pPr>
              <a:r>
                <a:rPr sz="2800" i="0" b="0" dirty="0" smtClean="0" lang="zh-CN">
                  <a:solidFill>
                    <a:srgbClr val="111111"/>
                  </a:solidFill>
                  <a:latin typeface="OPPOSans-R"/>
                  <a:ea typeface="OPPOSans-R"/>
                </a:rPr>
                <a:t>ORGANIZATIONAL FRAMEWORK</a:t>
              </a:r>
              <a:endParaRPr lang="zh-CN" altLang="en-US"/>
            </a:p>
          </p:txBody>
        </p:sp>
        <p:sp>
          <p:nvSpPr>
            <p:cNvPr id="5017" name="Object 5017"/>
            <p:cNvSpPr txBox="1"/>
            <p:nvPr/>
          </p:nvSpPr>
          <p:spPr>
            <a:xfrm>
              <a:off x="7975600" y="8945531"/>
              <a:ext cx="8432800" cy="16002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125000"/>
                </a:lnSpc>
              </a:pPr>
              <a:r>
                <a:rPr sz="2800" i="0" b="0" dirty="0" smtClean="0" lang="zh-CN">
                  <a:solidFill>
                    <a:srgbClr val="999999"/>
                  </a:solidFill>
                  <a:latin typeface="OPPOSans-R"/>
                  <a:ea typeface="OPPOSans-R"/>
                </a:rPr>
                <a:t>公司有4大部门，分别有技术工程部、设计事业部、平台与内容事业部、云与智慧产业部，不同管理层有不同的优秀人才</a:t>
              </a:r>
              <a:endParaRPr lang="zh-CN" altLang="en-US"/>
            </a:p>
          </p:txBody>
        </p:sp>
        <p:pic>
          <p:nvPicPr>
            <p:cNvPr id="5018" name="image 5018"/>
            <p:cNvPicPr>
              <a:picLocks noChangeAspect="1"/>
            </p:cNvPicPr>
            <p:nvPr/>
          </p:nvPicPr>
          <p:blipFill>
            <a:blip r:embed="rId5018">
                </a:blip>
            <a:srcRect/>
            <a:stretch>
              <a:fillRect/>
            </a:stretch>
          </p:blipFill>
          <p:spPr>
            <a:xfrm rot="0" flipV="0" flipH="0">
              <a:off x="11207750" y="8430343"/>
              <a:ext cx="1968500" cy="1524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7F7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1" name="image 601"/>
          <p:cNvPicPr>
            <a:picLocks noChangeAspect="1"/>
          </p:cNvPicPr>
          <p:nvPr/>
        </p:nvPicPr>
        <p:blipFill>
          <a:blip r:embed="rId601">
                </a:blip>
          <a:srcRect/>
          <a:stretch>
            <a:fillRect/>
          </a:stretch>
        </p:blipFill>
        <p:spPr>
          <a:xfrm rot="0" flipV="0" flipH="0">
            <a:off x="-279400" y="-292100"/>
            <a:ext cx="5588000" cy="4051300"/>
          </a:xfrm>
          <a:prstGeom prst="rect">
            <a:avLst/>
          </a:prstGeom>
        </p:spPr>
      </p:pic>
      <p:pic>
        <p:nvPicPr>
          <p:cNvPr id="602" name="image 602"/>
          <p:cNvPicPr>
            <a:picLocks noChangeAspect="1"/>
          </p:cNvPicPr>
          <p:nvPr/>
        </p:nvPicPr>
        <p:blipFill>
          <a:blip r:embed="rId602">
                </a:blip>
          <a:srcRect/>
          <a:stretch>
            <a:fillRect/>
          </a:stretch>
        </p:blipFill>
        <p:spPr>
          <a:xfrm rot="0" flipV="0" flipH="0">
            <a:off x="-25400" y="-38100"/>
            <a:ext cx="5308600" cy="3556000"/>
          </a:xfrm>
          <a:prstGeom prst="rect">
            <a:avLst/>
          </a:prstGeom>
        </p:spPr>
      </p:pic>
      <p:pic>
        <p:nvPicPr>
          <p:cNvPr id="603" name="image 603"/>
          <p:cNvPicPr>
            <a:picLocks noChangeAspect="1"/>
          </p:cNvPicPr>
          <p:nvPr/>
        </p:nvPicPr>
        <p:blipFill>
          <a:blip r:embed="rId603">
                </a:blip>
          <a:srcRect/>
          <a:stretch>
            <a:fillRect/>
          </a:stretch>
        </p:blipFill>
        <p:spPr>
          <a:xfrm rot="0" flipV="0" flipH="0">
            <a:off x="2209800" y="1282700"/>
            <a:ext cx="838200" cy="850900"/>
          </a:xfrm>
          <a:prstGeom prst="rect">
            <a:avLst/>
          </a:prstGeom>
        </p:spPr>
      </p:pic>
      <p:grpSp>
        <p:nvGrpSpPr>
          <p:cNvPr id="604" name="组合 604"/>
          <p:cNvGrpSpPr/>
          <p:nvPr/>
        </p:nvGrpSpPr>
        <p:grpSpPr>
          <a:xfrm>
            <a:off x="7170295" y="939800"/>
            <a:ext cx="10043409" cy="2949376"/>
            <a:chOff x="7170295" y="939800"/>
            <a:chExt cx="10043409" cy="2949376"/>
          </a:xfrm>
        </p:grpSpPr>
        <p:pic>
          <p:nvPicPr>
            <p:cNvPr id="605" name="image 605"/>
            <p:cNvPicPr>
              <a:picLocks noChangeAspect="1"/>
            </p:cNvPicPr>
            <p:nvPr/>
          </p:nvPicPr>
          <p:blipFill>
            <a:blip r:embed="rId605">
                </a:blip>
            <a:srcRect/>
            <a:stretch>
              <a:fillRect/>
            </a:stretch>
          </p:blipFill>
          <p:spPr>
            <a:xfrm rot="0" flipV="0" flipH="0">
              <a:off x="9385300" y="939800"/>
              <a:ext cx="2070100" cy="2082800"/>
            </a:xfrm>
            <a:prstGeom prst="rect">
              <a:avLst/>
            </a:prstGeom>
          </p:spPr>
        </p:pic>
        <p:sp>
          <p:nvSpPr>
            <p:cNvPr id="606" name="Object 606"/>
            <p:cNvSpPr txBox="1"/>
            <p:nvPr/>
          </p:nvSpPr>
          <p:spPr>
            <a:xfrm>
              <a:off x="7662680" y="1895276"/>
              <a:ext cx="9058639" cy="11684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110000"/>
                </a:lnSpc>
              </a:pPr>
              <a:r>
                <a:rPr sz="7000" i="0" b="0" dirty="0" smtClean="0" lang="zh-CN">
                  <a:solidFill>
                    <a:srgbClr val="0949AB"/>
                  </a:solidFill>
                  <a:latin typeface="OPPOSans-B"/>
                  <a:ea typeface="OPPOSans-B"/>
                </a:rPr>
                <a:t>部门简介</a:t>
              </a:r>
              <a:endParaRPr lang="zh-CN" altLang="en-US"/>
            </a:p>
          </p:txBody>
        </p:sp>
        <p:sp>
          <p:nvSpPr>
            <p:cNvPr id="607" name="Object 607"/>
            <p:cNvSpPr txBox="1"/>
            <p:nvPr/>
          </p:nvSpPr>
          <p:spPr>
            <a:xfrm>
              <a:off x="7170295" y="3076376"/>
              <a:ext cx="10043409" cy="7366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110000"/>
                </a:lnSpc>
              </a:pPr>
              <a:r>
                <a:rPr sz="4400" i="0" b="0" dirty="0" smtClean="0" lang="zh-CN">
                  <a:solidFill>
                    <a:srgbClr val="0949AB"/>
                  </a:solidFill>
                  <a:latin typeface="OPPOSans-B"/>
                  <a:ea typeface="OPPOSans-B"/>
                </a:rPr>
                <a:t>OUR DEPARTMENT</a:t>
              </a:r>
              <a:endParaRPr lang="zh-CN" altLang="en-US"/>
            </a:p>
          </p:txBody>
        </p:sp>
      </p:grpSp>
      <p:grpSp>
        <p:nvGrpSpPr>
          <p:cNvPr id="608" name="组合 608"/>
          <p:cNvGrpSpPr/>
          <p:nvPr/>
        </p:nvGrpSpPr>
        <p:grpSpPr>
          <a:xfrm>
            <a:off x="1689100" y="5143500"/>
            <a:ext cx="4559300" cy="6668731"/>
            <a:chOff x="1689100" y="5143500"/>
            <a:chExt cx="4559300" cy="6668731"/>
          </a:xfrm>
        </p:grpSpPr>
        <p:pic>
          <p:nvPicPr>
            <p:cNvPr id="609" name="image 609"/>
            <p:cNvPicPr>
              <a:picLocks noChangeAspect="1"/>
            </p:cNvPicPr>
            <p:nvPr/>
          </p:nvPicPr>
          <p:blipFill>
            <a:blip r:embed="rId609">
                </a:blip>
            <a:srcRect/>
            <a:stretch>
              <a:fillRect/>
            </a:stretch>
          </p:blipFill>
          <p:spPr>
            <a:xfrm rot="0" flipV="0" flipH="0">
              <a:off x="1689100" y="5143500"/>
              <a:ext cx="4559300" cy="4749800"/>
            </a:xfrm>
            <a:prstGeom prst="rect">
              <a:avLst/>
            </a:prstGeom>
          </p:spPr>
        </p:pic>
        <p:pic>
          <p:nvPicPr>
            <p:cNvPr id="6010" name="image 6010"/>
            <p:cNvPicPr>
              <a:picLocks noChangeAspect="1"/>
            </p:cNvPicPr>
            <p:nvPr/>
          </p:nvPicPr>
          <p:blipFill>
            <a:blip r:embed="rId6010">
                </a:blip>
            <a:srcRect/>
            <a:stretch>
              <a:fillRect/>
            </a:stretch>
          </p:blipFill>
          <p:spPr>
            <a:xfrm rot="0" flipV="0" flipH="0">
              <a:off x="1689100" y="8877300"/>
              <a:ext cx="4559300" cy="1016000"/>
            </a:xfrm>
            <a:prstGeom prst="rect">
              <a:avLst/>
            </a:prstGeom>
          </p:spPr>
        </p:pic>
        <p:sp>
          <p:nvSpPr>
            <p:cNvPr id="6011" name="Object 6011"/>
            <p:cNvSpPr txBox="1"/>
            <p:nvPr/>
          </p:nvSpPr>
          <p:spPr>
            <a:xfrm>
              <a:off x="2159520" y="9055100"/>
              <a:ext cx="3618459" cy="5080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110000"/>
                </a:lnSpc>
              </a:pPr>
              <a:r>
                <a:rPr sz="3000" i="0" b="0" dirty="0" smtClean="0" lang="zh-CN">
                  <a:solidFill>
                    <a:srgbClr val="FFFFFF"/>
                  </a:solidFill>
                  <a:latin typeface="OPPOSans-M"/>
                  <a:ea typeface="OPPOSans-M"/>
                </a:rPr>
                <a:t>技术工程部</a:t>
              </a:r>
              <a:endParaRPr lang="zh-CN" altLang="en-US"/>
            </a:p>
          </p:txBody>
        </p:sp>
        <p:sp>
          <p:nvSpPr>
            <p:cNvPr id="6012" name="Object 6012"/>
            <p:cNvSpPr txBox="1"/>
            <p:nvPr/>
          </p:nvSpPr>
          <p:spPr>
            <a:xfrm>
              <a:off x="1822450" y="10212031"/>
              <a:ext cx="4292600" cy="15240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128333"/>
                </a:lnSpc>
              </a:pPr>
              <a:r>
                <a:rPr sz="2600" i="0" b="0" dirty="0" smtClean="0" lang="zh-CN">
                  <a:solidFill>
                    <a:srgbClr val="333333"/>
                  </a:solidFill>
                  <a:latin typeface="OPPOSans-R"/>
                  <a:ea typeface="OPPOSans-R"/>
                </a:rPr>
                <a:t>负责为公司及各事业群提供技术及运营平台支持，负责研发管理和数据中心的建设与运营</a:t>
              </a:r>
              <a:endParaRPr lang="zh-CN" altLang="en-US"/>
            </a:p>
          </p:txBody>
        </p:sp>
      </p:grpSp>
      <p:grpSp>
        <p:nvGrpSpPr>
          <p:cNvPr id="6013" name="组合 6013"/>
          <p:cNvGrpSpPr/>
          <p:nvPr/>
        </p:nvGrpSpPr>
        <p:grpSpPr>
          <a:xfrm>
            <a:off x="7162800" y="5143500"/>
            <a:ext cx="4572000" cy="7176731"/>
            <a:chOff x="7162800" y="5143500"/>
            <a:chExt cx="4572000" cy="7176731"/>
          </a:xfrm>
        </p:grpSpPr>
        <p:pic>
          <p:nvPicPr>
            <p:cNvPr id="6014" name="image 6014"/>
            <p:cNvPicPr>
              <a:picLocks noChangeAspect="1"/>
            </p:cNvPicPr>
            <p:nvPr/>
          </p:nvPicPr>
          <p:blipFill>
            <a:blip r:embed="rId6014">
                </a:blip>
            <a:srcRect/>
            <a:stretch>
              <a:fillRect/>
            </a:stretch>
          </p:blipFill>
          <p:spPr>
            <a:xfrm rot="0" flipV="0" flipH="0">
              <a:off x="7162800" y="5143500"/>
              <a:ext cx="4572000" cy="4749800"/>
            </a:xfrm>
            <a:prstGeom prst="rect">
              <a:avLst/>
            </a:prstGeom>
          </p:spPr>
        </p:pic>
        <p:pic>
          <p:nvPicPr>
            <p:cNvPr id="6015" name="image 6015"/>
            <p:cNvPicPr>
              <a:picLocks noChangeAspect="1"/>
            </p:cNvPicPr>
            <p:nvPr/>
          </p:nvPicPr>
          <p:blipFill>
            <a:blip r:embed="rId6015">
                </a:blip>
            <a:srcRect/>
            <a:stretch>
              <a:fillRect/>
            </a:stretch>
          </p:blipFill>
          <p:spPr>
            <a:xfrm rot="0" flipV="0" flipH="0">
              <a:off x="7162800" y="8877300"/>
              <a:ext cx="4572000" cy="1016000"/>
            </a:xfrm>
            <a:prstGeom prst="rect">
              <a:avLst/>
            </a:prstGeom>
          </p:spPr>
        </p:pic>
        <p:sp>
          <p:nvSpPr>
            <p:cNvPr id="6016" name="Object 6016"/>
            <p:cNvSpPr txBox="1"/>
            <p:nvPr/>
          </p:nvSpPr>
          <p:spPr>
            <a:xfrm>
              <a:off x="7497996" y="9055100"/>
              <a:ext cx="3901606" cy="5080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110000"/>
                </a:lnSpc>
              </a:pPr>
              <a:r>
                <a:rPr sz="3000" i="0" b="0" dirty="0" smtClean="0" lang="zh-CN">
                  <a:solidFill>
                    <a:srgbClr val="FFFFFF"/>
                  </a:solidFill>
                  <a:latin typeface="OPPOSans-M"/>
                  <a:ea typeface="OPPOSans-M"/>
                </a:rPr>
                <a:t>设计事业部</a:t>
              </a:r>
              <a:endParaRPr lang="zh-CN" altLang="en-US"/>
            </a:p>
          </p:txBody>
        </p:sp>
        <p:sp>
          <p:nvSpPr>
            <p:cNvPr id="6017" name="Object 6017"/>
            <p:cNvSpPr txBox="1"/>
            <p:nvPr/>
          </p:nvSpPr>
          <p:spPr>
            <a:xfrm>
              <a:off x="7302500" y="10212031"/>
              <a:ext cx="4292600" cy="20320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128333"/>
                </a:lnSpc>
              </a:pPr>
              <a:r>
                <a:rPr sz="2600" i="0" b="0" dirty="0" smtClean="0" lang="zh-CN">
                  <a:solidFill>
                    <a:srgbClr val="333333"/>
                  </a:solidFill>
                  <a:latin typeface="OPPOSans-R"/>
                  <a:ea typeface="OPPOSans-R"/>
                </a:rPr>
                <a:t>负责微信生态体系的搭建和运营，依设计基础产品，为各行各业的智慧化升级提供解决方案和连接能力</a:t>
              </a:r>
              <a:endParaRPr lang="zh-CN" altLang="en-US"/>
            </a:p>
          </p:txBody>
        </p:sp>
      </p:grpSp>
      <p:grpSp>
        <p:nvGrpSpPr>
          <p:cNvPr id="6018" name="组合 6018"/>
          <p:cNvGrpSpPr/>
          <p:nvPr/>
        </p:nvGrpSpPr>
        <p:grpSpPr>
          <a:xfrm>
            <a:off x="12279650" y="5143500"/>
            <a:ext cx="5311098" cy="7176731"/>
            <a:chOff x="12279650" y="5143500"/>
            <a:chExt cx="5311098" cy="7176731"/>
          </a:xfrm>
        </p:grpSpPr>
        <p:pic>
          <p:nvPicPr>
            <p:cNvPr id="6019" name="image 6019"/>
            <p:cNvPicPr>
              <a:picLocks noChangeAspect="1"/>
            </p:cNvPicPr>
            <p:nvPr/>
          </p:nvPicPr>
          <p:blipFill>
            <a:blip r:embed="rId6019">
                </a:blip>
            <a:srcRect/>
            <a:stretch>
              <a:fillRect/>
            </a:stretch>
          </p:blipFill>
          <p:spPr>
            <a:xfrm rot="0" flipV="0" flipH="0">
              <a:off x="12661900" y="5143500"/>
              <a:ext cx="4546600" cy="4749800"/>
            </a:xfrm>
            <a:prstGeom prst="rect">
              <a:avLst/>
            </a:prstGeom>
          </p:spPr>
        </p:pic>
        <p:pic>
          <p:nvPicPr>
            <p:cNvPr id="6020" name="image 6020"/>
            <p:cNvPicPr>
              <a:picLocks noChangeAspect="1"/>
            </p:cNvPicPr>
            <p:nvPr/>
          </p:nvPicPr>
          <p:blipFill>
            <a:blip r:embed="rId6020">
                </a:blip>
            <a:srcRect/>
            <a:stretch>
              <a:fillRect/>
            </a:stretch>
          </p:blipFill>
          <p:spPr>
            <a:xfrm rot="0" flipV="0" flipH="0">
              <a:off x="12661900" y="8877300"/>
              <a:ext cx="4546600" cy="1016000"/>
            </a:xfrm>
            <a:prstGeom prst="rect">
              <a:avLst/>
            </a:prstGeom>
          </p:spPr>
        </p:pic>
        <p:sp>
          <p:nvSpPr>
            <p:cNvPr id="6021" name="Object 6021"/>
            <p:cNvSpPr txBox="1"/>
            <p:nvPr/>
          </p:nvSpPr>
          <p:spPr>
            <a:xfrm>
              <a:off x="12279650" y="9055100"/>
              <a:ext cx="5311098" cy="5080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110000"/>
                </a:lnSpc>
              </a:pPr>
              <a:r>
                <a:rPr sz="3000" i="0" b="0" dirty="0" smtClean="0" lang="zh-CN">
                  <a:solidFill>
                    <a:srgbClr val="FFFFFF"/>
                  </a:solidFill>
                  <a:latin typeface="OPPOSans-M"/>
                  <a:ea typeface="OPPOSans-M"/>
                </a:rPr>
                <a:t>平台与内容事业部</a:t>
              </a:r>
              <a:endParaRPr lang="zh-CN" altLang="en-US"/>
            </a:p>
          </p:txBody>
        </p:sp>
        <p:sp>
          <p:nvSpPr>
            <p:cNvPr id="6022" name="Object 6022"/>
            <p:cNvSpPr txBox="1"/>
            <p:nvPr/>
          </p:nvSpPr>
          <p:spPr>
            <a:xfrm>
              <a:off x="12788900" y="10212031"/>
              <a:ext cx="4292600" cy="20320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128333"/>
                </a:lnSpc>
              </a:pPr>
              <a:r>
                <a:rPr sz="2600" i="0" b="0" dirty="0" smtClean="0" lang="zh-CN">
                  <a:solidFill>
                    <a:srgbClr val="333333"/>
                  </a:solidFill>
                  <a:latin typeface="OPPOSans-R"/>
                  <a:ea typeface="OPPOSans-R"/>
                </a:rPr>
                <a:t>负责公司互联网平台和内容文化生态融合发展，整合QQ、QQ空间等社交平台，和应用宝、浏览器等流量平台</a:t>
              </a:r>
              <a:endParaRPr lang="zh-CN" altLang="en-US"/>
            </a:p>
          </p:txBody>
        </p:sp>
      </p:grpSp>
      <p:grpSp>
        <p:nvGrpSpPr>
          <p:cNvPr id="6023" name="组合 6023"/>
          <p:cNvGrpSpPr/>
          <p:nvPr/>
        </p:nvGrpSpPr>
        <p:grpSpPr>
          <a:xfrm>
            <a:off x="18122900" y="5143500"/>
            <a:ext cx="4559300" cy="7176731"/>
            <a:chOff x="18122900" y="5143500"/>
            <a:chExt cx="4559300" cy="7176731"/>
          </a:xfrm>
        </p:grpSpPr>
        <p:pic>
          <p:nvPicPr>
            <p:cNvPr id="6024" name="image 6024"/>
            <p:cNvPicPr>
              <a:picLocks noChangeAspect="1"/>
            </p:cNvPicPr>
            <p:nvPr/>
          </p:nvPicPr>
          <p:blipFill>
            <a:blip r:embed="rId6024">
                </a:blip>
            <a:srcRect/>
            <a:stretch>
              <a:fillRect/>
            </a:stretch>
          </p:blipFill>
          <p:spPr>
            <a:xfrm rot="0" flipV="0" flipH="0">
              <a:off x="18122900" y="5143500"/>
              <a:ext cx="4559300" cy="4749800"/>
            </a:xfrm>
            <a:prstGeom prst="rect">
              <a:avLst/>
            </a:prstGeom>
          </p:spPr>
        </p:pic>
        <p:pic>
          <p:nvPicPr>
            <p:cNvPr id="6025" name="image 6025"/>
            <p:cNvPicPr>
              <a:picLocks noChangeAspect="1"/>
            </p:cNvPicPr>
            <p:nvPr/>
          </p:nvPicPr>
          <p:blipFill>
            <a:blip r:embed="rId6025">
                </a:blip>
            <a:srcRect/>
            <a:stretch>
              <a:fillRect/>
            </a:stretch>
          </p:blipFill>
          <p:spPr>
            <a:xfrm rot="0" flipV="0" flipH="0">
              <a:off x="18122900" y="8877300"/>
              <a:ext cx="4559300" cy="1016000"/>
            </a:xfrm>
            <a:prstGeom prst="rect">
              <a:avLst/>
            </a:prstGeom>
          </p:spPr>
        </p:pic>
        <p:sp>
          <p:nvSpPr>
            <p:cNvPr id="6026" name="Object 6026"/>
            <p:cNvSpPr txBox="1"/>
            <p:nvPr/>
          </p:nvSpPr>
          <p:spPr>
            <a:xfrm>
              <a:off x="18122900" y="9055100"/>
              <a:ext cx="4547016" cy="5080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110000"/>
                </a:lnSpc>
              </a:pPr>
              <a:r>
                <a:rPr sz="3000" i="0" b="0" dirty="0" smtClean="0" lang="zh-CN">
                  <a:solidFill>
                    <a:srgbClr val="FFFFFF"/>
                  </a:solidFill>
                  <a:latin typeface="OPPOSans-M"/>
                  <a:ea typeface="OPPOSans-M"/>
                </a:rPr>
                <a:t>云与智慧产业部</a:t>
              </a:r>
              <a:endParaRPr lang="zh-CN" altLang="en-US"/>
            </a:p>
          </p:txBody>
        </p:sp>
        <p:sp>
          <p:nvSpPr>
            <p:cNvPr id="6027" name="Object 6027"/>
            <p:cNvSpPr txBox="1"/>
            <p:nvPr/>
          </p:nvSpPr>
          <p:spPr>
            <a:xfrm>
              <a:off x="18256250" y="10212031"/>
              <a:ext cx="4292600" cy="20320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128333"/>
                </a:lnSpc>
              </a:pPr>
              <a:r>
                <a:rPr sz="2600" i="0" b="0" dirty="0" smtClean="0" lang="zh-CN">
                  <a:solidFill>
                    <a:srgbClr val="333333"/>
                  </a:solidFill>
                  <a:latin typeface="OPPOSans-R"/>
                  <a:ea typeface="OPPOSans-R"/>
                </a:rPr>
                <a:t>负责推进公司云与产业互联网战略，依托云、AI等技术创新，打造智慧产业升级方案，探索用户与产业创新互动</a:t>
              </a:r>
              <a:endParaRPr lang="zh-CN" altLang="en-US"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7F7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image 701"/>
          <p:cNvPicPr>
            <a:picLocks noChangeAspect="1"/>
          </p:cNvPicPr>
          <p:nvPr/>
        </p:nvPicPr>
        <p:blipFill>
          <a:blip r:embed="rId701">
                </a:blip>
          <a:srcRect/>
          <a:stretch>
            <a:fillRect/>
          </a:stretch>
        </p:blipFill>
        <p:spPr>
          <a:xfrm rot="0" flipV="0" flipH="0">
            <a:off x="-279400" y="-292100"/>
            <a:ext cx="5588000" cy="4051300"/>
          </a:xfrm>
          <a:prstGeom prst="rect">
            <a:avLst/>
          </a:prstGeom>
        </p:spPr>
      </p:pic>
      <p:pic>
        <p:nvPicPr>
          <p:cNvPr id="702" name="image 702"/>
          <p:cNvPicPr>
            <a:picLocks noChangeAspect="1"/>
          </p:cNvPicPr>
          <p:nvPr/>
        </p:nvPicPr>
        <p:blipFill>
          <a:blip r:embed="rId702">
                </a:blip>
          <a:srcRect/>
          <a:stretch>
            <a:fillRect/>
          </a:stretch>
        </p:blipFill>
        <p:spPr>
          <a:xfrm rot="0" flipV="0" flipH="0">
            <a:off x="-25400" y="-38100"/>
            <a:ext cx="5308600" cy="3556000"/>
          </a:xfrm>
          <a:prstGeom prst="rect">
            <a:avLst/>
          </a:prstGeom>
        </p:spPr>
      </p:pic>
      <p:pic>
        <p:nvPicPr>
          <p:cNvPr id="703" name="image 703"/>
          <p:cNvPicPr>
            <a:picLocks noChangeAspect="1"/>
          </p:cNvPicPr>
          <p:nvPr/>
        </p:nvPicPr>
        <p:blipFill>
          <a:blip r:embed="rId703">
                </a:blip>
          <a:srcRect/>
          <a:stretch>
            <a:fillRect/>
          </a:stretch>
        </p:blipFill>
        <p:spPr>
          <a:xfrm rot="0" flipV="0" flipH="0">
            <a:off x="18224500" y="10071100"/>
            <a:ext cx="6515100" cy="3975100"/>
          </a:xfrm>
          <a:prstGeom prst="rect">
            <a:avLst/>
          </a:prstGeom>
        </p:spPr>
      </p:pic>
      <p:pic>
        <p:nvPicPr>
          <p:cNvPr id="704" name="image 704"/>
          <p:cNvPicPr>
            <a:picLocks noChangeAspect="1"/>
          </p:cNvPicPr>
          <p:nvPr/>
        </p:nvPicPr>
        <p:blipFill>
          <a:blip r:embed="rId704">
                </a:blip>
          <a:srcRect/>
          <a:stretch>
            <a:fillRect/>
          </a:stretch>
        </p:blipFill>
        <p:spPr>
          <a:xfrm rot="0" flipV="0" flipH="0">
            <a:off x="18427700" y="10261600"/>
            <a:ext cx="5981700" cy="3479800"/>
          </a:xfrm>
          <a:prstGeom prst="rect">
            <a:avLst/>
          </a:prstGeom>
        </p:spPr>
      </p:pic>
      <p:pic>
        <p:nvPicPr>
          <p:cNvPr id="705" name="image 705"/>
          <p:cNvPicPr>
            <a:picLocks noChangeAspect="1"/>
          </p:cNvPicPr>
          <p:nvPr/>
        </p:nvPicPr>
        <p:blipFill>
          <a:blip r:embed="rId705">
                </a:blip>
          <a:srcRect/>
          <a:stretch>
            <a:fillRect/>
          </a:stretch>
        </p:blipFill>
        <p:spPr>
          <a:xfrm rot="0" flipV="0" flipH="0">
            <a:off x="2082800" y="1346200"/>
            <a:ext cx="469900" cy="723900"/>
          </a:xfrm>
          <a:prstGeom prst="rect">
            <a:avLst/>
          </a:prstGeom>
        </p:spPr>
      </p:pic>
      <p:pic>
        <p:nvPicPr>
          <p:cNvPr id="706" name="image 706"/>
          <p:cNvPicPr>
            <a:picLocks noChangeAspect="1"/>
          </p:cNvPicPr>
          <p:nvPr/>
        </p:nvPicPr>
        <p:blipFill>
          <a:blip r:embed="rId706">
                </a:blip>
          <a:srcRect/>
          <a:stretch>
            <a:fillRect/>
          </a:stretch>
        </p:blipFill>
        <p:spPr>
          <a:xfrm rot="0" flipV="0" flipH="0">
            <a:off x="21920200" y="11976100"/>
            <a:ext cx="469900" cy="723900"/>
          </a:xfrm>
          <a:prstGeom prst="rect">
            <a:avLst/>
          </a:prstGeom>
        </p:spPr>
      </p:pic>
      <p:grpSp>
        <p:nvGrpSpPr>
          <p:cNvPr id="707" name="组合 707"/>
          <p:cNvGrpSpPr/>
          <p:nvPr/>
        </p:nvGrpSpPr>
        <p:grpSpPr>
          <a:xfrm>
            <a:off x="7746167" y="939800"/>
            <a:ext cx="8891665" cy="2955726"/>
            <a:chOff x="7746167" y="939800"/>
            <a:chExt cx="8891665" cy="2955726"/>
          </a:xfrm>
        </p:grpSpPr>
        <p:pic>
          <p:nvPicPr>
            <p:cNvPr id="708" name="image 708"/>
            <p:cNvPicPr>
              <a:picLocks noChangeAspect="1"/>
            </p:cNvPicPr>
            <p:nvPr/>
          </p:nvPicPr>
          <p:blipFill>
            <a:blip r:embed="rId708">
                </a:blip>
            <a:srcRect/>
            <a:stretch>
              <a:fillRect/>
            </a:stretch>
          </p:blipFill>
          <p:spPr>
            <a:xfrm rot="0" flipV="0" flipH="0">
              <a:off x="9385300" y="939800"/>
              <a:ext cx="2070100" cy="2082800"/>
            </a:xfrm>
            <a:prstGeom prst="rect">
              <a:avLst/>
            </a:prstGeom>
          </p:spPr>
        </p:pic>
        <p:sp>
          <p:nvSpPr>
            <p:cNvPr id="709" name="Object 709"/>
            <p:cNvSpPr txBox="1"/>
            <p:nvPr/>
          </p:nvSpPr>
          <p:spPr>
            <a:xfrm>
              <a:off x="8273737" y="1901626"/>
              <a:ext cx="7836524" cy="11684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110000"/>
                </a:lnSpc>
              </a:pPr>
              <a:r>
                <a:rPr sz="7000" i="0" b="0" dirty="0" smtClean="0" lang="zh-CN">
                  <a:solidFill>
                    <a:srgbClr val="0949AB"/>
                  </a:solidFill>
                  <a:latin typeface="OPPOSans-B"/>
                  <a:ea typeface="OPPOSans-B"/>
                </a:rPr>
                <a:t>管理层</a:t>
              </a:r>
              <a:endParaRPr lang="zh-CN" altLang="en-US"/>
            </a:p>
          </p:txBody>
        </p:sp>
        <p:sp>
          <p:nvSpPr>
            <p:cNvPr id="7010" name="Object 7010"/>
            <p:cNvSpPr txBox="1"/>
            <p:nvPr/>
          </p:nvSpPr>
          <p:spPr>
            <a:xfrm>
              <a:off x="7746167" y="3082726"/>
              <a:ext cx="8891665" cy="7366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110000"/>
                </a:lnSpc>
              </a:pPr>
              <a:r>
                <a:rPr sz="4400" i="0" b="0" dirty="0" smtClean="0" lang="zh-CN">
                  <a:solidFill>
                    <a:srgbClr val="0949AB"/>
                  </a:solidFill>
                  <a:latin typeface="OPPOSans-B"/>
                  <a:ea typeface="OPPOSans-B"/>
                </a:rPr>
                <a:t>MANAGEMENT</a:t>
              </a:r>
              <a:endParaRPr lang="zh-CN" altLang="en-US"/>
            </a:p>
          </p:txBody>
        </p:sp>
      </p:grpSp>
      <p:grpSp>
        <p:nvGrpSpPr>
          <p:cNvPr id="7011" name="组合 7011"/>
          <p:cNvGrpSpPr/>
          <p:nvPr/>
        </p:nvGrpSpPr>
        <p:grpSpPr>
          <a:xfrm>
            <a:off x="1874537" y="5029200"/>
            <a:ext cx="6152629" cy="7125931"/>
            <a:chOff x="1874537" y="5029200"/>
            <a:chExt cx="6152629" cy="7125931"/>
          </a:xfrm>
        </p:grpSpPr>
        <p:pic>
          <p:nvPicPr>
            <p:cNvPr id="7012" name="image 7012"/>
            <p:cNvPicPr>
              <a:picLocks noChangeAspect="1"/>
            </p:cNvPicPr>
            <p:nvPr/>
          </p:nvPicPr>
          <p:blipFill>
            <a:blip r:embed="rId7012">
                </a:blip>
            <a:srcRect/>
            <a:stretch>
              <a:fillRect/>
            </a:stretch>
          </p:blipFill>
          <p:spPr>
            <a:xfrm rot="0" flipV="0" flipH="0">
              <a:off x="3124200" y="5029200"/>
              <a:ext cx="1422400" cy="1422400"/>
            </a:xfrm>
            <a:prstGeom prst="rect">
              <a:avLst/>
            </a:prstGeom>
          </p:spPr>
        </p:pic>
        <p:pic>
          <p:nvPicPr>
            <p:cNvPr id="7013" name="image 7013"/>
            <p:cNvPicPr>
              <a:picLocks noChangeAspect="1"/>
            </p:cNvPicPr>
            <p:nvPr/>
          </p:nvPicPr>
          <p:blipFill>
            <a:blip r:embed="rId7013">
                </a:blip>
            <a:srcRect/>
            <a:stretch>
              <a:fillRect/>
            </a:stretch>
          </p:blipFill>
          <p:spPr>
            <a:xfrm rot="0" flipV="0" flipH="0">
              <a:off x="3200400" y="5118100"/>
              <a:ext cx="3860800" cy="3860800"/>
            </a:xfrm>
            <a:prstGeom prst="rect">
              <a:avLst/>
            </a:prstGeom>
          </p:spPr>
        </p:pic>
        <p:pic>
          <p:nvPicPr>
            <p:cNvPr id="7014" name="image 7014"/>
            <p:cNvPicPr>
              <a:picLocks noChangeAspect="1"/>
            </p:cNvPicPr>
            <p:nvPr/>
          </p:nvPicPr>
          <p:blipFill>
            <a:blip r:embed="rId7014">
                </a:blip>
            <a:srcRect/>
            <a:stretch>
              <a:fillRect/>
            </a:stretch>
          </p:blipFill>
          <p:spPr>
            <a:xfrm rot="0" flipV="0" flipH="0">
              <a:off x="3263900" y="5181600"/>
              <a:ext cx="3378200" cy="3378200"/>
            </a:xfrm>
            <a:prstGeom prst="rect">
              <a:avLst/>
            </a:prstGeom>
          </p:spPr>
        </p:pic>
        <p:pic>
          <p:nvPicPr>
            <p:cNvPr id="7015" name="image 7015"/>
            <p:cNvPicPr>
              <a:picLocks noChangeAspect="1"/>
            </p:cNvPicPr>
            <p:nvPr/>
          </p:nvPicPr>
          <p:blipFill>
            <a:blip r:embed="rId7015">
                </a:blip>
            <a:srcRect/>
            <a:stretch>
              <a:fillRect/>
            </a:stretch>
          </p:blipFill>
          <p:spPr>
            <a:xfrm rot="0" flipV="0" flipH="0">
              <a:off x="3390900" y="5308600"/>
              <a:ext cx="3124200" cy="3124200"/>
            </a:xfrm>
            <a:prstGeom prst="rect">
              <a:avLst/>
            </a:prstGeom>
          </p:spPr>
        </p:pic>
        <p:pic>
          <p:nvPicPr>
            <p:cNvPr id="7016" name="image 7016"/>
            <p:cNvPicPr>
              <a:picLocks noChangeAspect="1"/>
            </p:cNvPicPr>
            <p:nvPr/>
          </p:nvPicPr>
          <p:blipFill>
            <a:blip r:embed="rId7016">
                </a:blip>
            <a:srcRect/>
            <a:stretch>
              <a:fillRect/>
            </a:stretch>
          </p:blipFill>
          <p:spPr>
            <a:xfrm rot="0" flipV="0" flipH="0">
              <a:off x="3390900" y="5308600"/>
              <a:ext cx="3124200" cy="3124200"/>
            </a:xfrm>
            <a:prstGeom prst="rect">
              <a:avLst/>
            </a:prstGeom>
          </p:spPr>
        </p:pic>
        <p:sp>
          <p:nvSpPr>
            <p:cNvPr id="7017" name="Object 7017"/>
            <p:cNvSpPr txBox="1"/>
            <p:nvPr/>
          </p:nvSpPr>
          <p:spPr>
            <a:xfrm>
              <a:off x="1874537" y="9053512"/>
              <a:ext cx="6152629" cy="6731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110000"/>
                </a:lnSpc>
              </a:pPr>
              <a:r>
                <a:rPr sz="4000" i="0" b="0" dirty="0" smtClean="0" lang="zh-CN">
                  <a:solidFill>
                    <a:srgbClr val="0949AB"/>
                  </a:solidFill>
                  <a:latin typeface="OPPOSans-B"/>
                  <a:ea typeface="OPPOSans-B"/>
                </a:rPr>
                <a:t>高晓定  CEO</a:t>
              </a:r>
              <a:endParaRPr lang="zh-CN" altLang="en-US"/>
            </a:p>
          </p:txBody>
        </p:sp>
        <p:sp>
          <p:nvSpPr>
            <p:cNvPr id="7018" name="Object 7018"/>
            <p:cNvSpPr txBox="1"/>
            <p:nvPr/>
          </p:nvSpPr>
          <p:spPr>
            <a:xfrm>
              <a:off x="2099702" y="10046931"/>
              <a:ext cx="5702300" cy="20320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128333"/>
                </a:lnSpc>
              </a:pPr>
              <a:r>
                <a:rPr sz="2600" i="0" b="0" dirty="0" smtClean="0" lang="zh-CN">
                  <a:solidFill>
                    <a:srgbClr val="333333"/>
                  </a:solidFill>
                  <a:latin typeface="OPPOSans-R"/>
                  <a:ea typeface="OPPOSans-R"/>
                </a:rPr>
                <a:t>主要创办人，董事会主席兼首席执行官高晓定，稿定设计主要创办人之一，董事会主席兼首席执行官，全面负责公司战略规划、定位和管理</a:t>
              </a:r>
              <a:endParaRPr lang="zh-CN" altLang="en-US"/>
            </a:p>
          </p:txBody>
        </p:sp>
      </p:grpSp>
      <p:grpSp>
        <p:nvGrpSpPr>
          <p:cNvPr id="7019" name="组合 7019"/>
          <p:cNvGrpSpPr/>
          <p:nvPr/>
        </p:nvGrpSpPr>
        <p:grpSpPr>
          <a:xfrm>
            <a:off x="9017975" y="5029200"/>
            <a:ext cx="6356454" cy="7113231"/>
            <a:chOff x="9017975" y="5029200"/>
            <a:chExt cx="6356454" cy="7113231"/>
          </a:xfrm>
        </p:grpSpPr>
        <p:pic>
          <p:nvPicPr>
            <p:cNvPr id="7020" name="image 7020"/>
            <p:cNvPicPr>
              <a:picLocks noChangeAspect="1"/>
            </p:cNvPicPr>
            <p:nvPr/>
          </p:nvPicPr>
          <p:blipFill>
            <a:blip r:embed="rId7020">
                </a:blip>
            <a:srcRect/>
            <a:stretch>
              <a:fillRect/>
            </a:stretch>
          </p:blipFill>
          <p:spPr>
            <a:xfrm rot="0" flipV="0" flipH="0">
              <a:off x="10363200" y="5029200"/>
              <a:ext cx="1422400" cy="1422400"/>
            </a:xfrm>
            <a:prstGeom prst="rect">
              <a:avLst/>
            </a:prstGeom>
          </p:spPr>
        </p:pic>
        <p:pic>
          <p:nvPicPr>
            <p:cNvPr id="7021" name="image 7021"/>
            <p:cNvPicPr>
              <a:picLocks noChangeAspect="1"/>
            </p:cNvPicPr>
            <p:nvPr/>
          </p:nvPicPr>
          <p:blipFill>
            <a:blip r:embed="rId7021">
                </a:blip>
            <a:srcRect/>
            <a:stretch>
              <a:fillRect/>
            </a:stretch>
          </p:blipFill>
          <p:spPr>
            <a:xfrm rot="0" flipV="0" flipH="0">
              <a:off x="10439400" y="5118100"/>
              <a:ext cx="3860800" cy="3860800"/>
            </a:xfrm>
            <a:prstGeom prst="rect">
              <a:avLst/>
            </a:prstGeom>
          </p:spPr>
        </p:pic>
        <p:pic>
          <p:nvPicPr>
            <p:cNvPr id="7022" name="image 7022"/>
            <p:cNvPicPr>
              <a:picLocks noChangeAspect="1"/>
            </p:cNvPicPr>
            <p:nvPr/>
          </p:nvPicPr>
          <p:blipFill>
            <a:blip r:embed="rId7022">
                </a:blip>
            <a:srcRect/>
            <a:stretch>
              <a:fillRect/>
            </a:stretch>
          </p:blipFill>
          <p:spPr>
            <a:xfrm rot="0" flipV="0" flipH="0">
              <a:off x="10502900" y="5181600"/>
              <a:ext cx="3378200" cy="3378200"/>
            </a:xfrm>
            <a:prstGeom prst="rect">
              <a:avLst/>
            </a:prstGeom>
          </p:spPr>
        </p:pic>
        <p:pic>
          <p:nvPicPr>
            <p:cNvPr id="7023" name="image 7023"/>
            <p:cNvPicPr>
              <a:picLocks noChangeAspect="1"/>
            </p:cNvPicPr>
            <p:nvPr/>
          </p:nvPicPr>
          <p:blipFill>
            <a:blip r:embed="rId7023">
                </a:blip>
            <a:srcRect/>
            <a:stretch>
              <a:fillRect/>
            </a:stretch>
          </p:blipFill>
          <p:spPr>
            <a:xfrm rot="0" flipV="0" flipH="0">
              <a:off x="10642600" y="5308600"/>
              <a:ext cx="3098800" cy="3124200"/>
            </a:xfrm>
            <a:prstGeom prst="rect">
              <a:avLst/>
            </a:prstGeom>
          </p:spPr>
        </p:pic>
        <p:pic>
          <p:nvPicPr>
            <p:cNvPr id="7024" name="image 7024"/>
            <p:cNvPicPr>
              <a:picLocks noChangeAspect="1"/>
            </p:cNvPicPr>
            <p:nvPr/>
          </p:nvPicPr>
          <p:blipFill>
            <a:blip r:embed="rId7024">
                </a:blip>
            <a:srcRect/>
            <a:stretch>
              <a:fillRect/>
            </a:stretch>
          </p:blipFill>
          <p:spPr>
            <a:xfrm rot="0" flipV="0" flipH="0">
              <a:off x="10642600" y="5308600"/>
              <a:ext cx="3098800" cy="3124200"/>
            </a:xfrm>
            <a:prstGeom prst="rect">
              <a:avLst/>
            </a:prstGeom>
          </p:spPr>
        </p:pic>
        <p:sp>
          <p:nvSpPr>
            <p:cNvPr id="7025" name="Object 7025"/>
            <p:cNvSpPr txBox="1"/>
            <p:nvPr/>
          </p:nvSpPr>
          <p:spPr>
            <a:xfrm>
              <a:off x="9017975" y="9053512"/>
              <a:ext cx="6356454" cy="6731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110000"/>
                </a:lnSpc>
              </a:pPr>
              <a:r>
                <a:rPr sz="4000" i="0" b="0" dirty="0" smtClean="0" lang="zh-CN">
                  <a:solidFill>
                    <a:srgbClr val="0949AB"/>
                  </a:solidFill>
                  <a:latin typeface="OPPOSans-B"/>
                  <a:ea typeface="OPPOSans-B"/>
                </a:rPr>
                <a:t>高小定  CFO</a:t>
              </a:r>
              <a:endParaRPr lang="zh-CN" altLang="en-US"/>
            </a:p>
          </p:txBody>
        </p:sp>
        <p:sp>
          <p:nvSpPr>
            <p:cNvPr id="7026" name="Object 7026"/>
            <p:cNvSpPr txBox="1"/>
            <p:nvPr/>
          </p:nvSpPr>
          <p:spPr>
            <a:xfrm>
              <a:off x="9345052" y="10034231"/>
              <a:ext cx="5702300" cy="20320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128333"/>
                </a:lnSpc>
              </a:pPr>
              <a:r>
                <a:rPr sz="2600" i="0" b="0" dirty="0" smtClean="0" lang="zh-CN">
                  <a:solidFill>
                    <a:srgbClr val="333333"/>
                  </a:solidFill>
                  <a:latin typeface="OPPOSans-R"/>
                  <a:ea typeface="OPPOSans-R"/>
                </a:rPr>
                <a:t>稿定设计总裁，2005年加入稿定设计，出任稿定设计首席战略投资官，负责公司战略、投资、并购与投资者关系方面的工作</a:t>
              </a:r>
              <a:endParaRPr lang="zh-CN" altLang="en-US"/>
            </a:p>
          </p:txBody>
        </p:sp>
      </p:grpSp>
      <p:grpSp>
        <p:nvGrpSpPr>
          <p:cNvPr id="7027" name="组合 7027"/>
          <p:cNvGrpSpPr/>
          <p:nvPr/>
        </p:nvGrpSpPr>
        <p:grpSpPr>
          <a:xfrm>
            <a:off x="16533043" y="5029200"/>
            <a:ext cx="5804316" cy="6617931"/>
            <a:chOff x="16533043" y="5029200"/>
            <a:chExt cx="5804316" cy="6617931"/>
          </a:xfrm>
        </p:grpSpPr>
        <p:pic>
          <p:nvPicPr>
            <p:cNvPr id="7028" name="image 7028"/>
            <p:cNvPicPr>
              <a:picLocks noChangeAspect="1"/>
            </p:cNvPicPr>
            <p:nvPr/>
          </p:nvPicPr>
          <p:blipFill>
            <a:blip r:embed="rId7028">
                </a:blip>
            <a:srcRect/>
            <a:stretch>
              <a:fillRect/>
            </a:stretch>
          </p:blipFill>
          <p:spPr>
            <a:xfrm rot="0" flipV="0" flipH="0">
              <a:off x="17602200" y="5029200"/>
              <a:ext cx="1422400" cy="1422400"/>
            </a:xfrm>
            <a:prstGeom prst="rect">
              <a:avLst/>
            </a:prstGeom>
          </p:spPr>
        </p:pic>
        <p:pic>
          <p:nvPicPr>
            <p:cNvPr id="7029" name="image 7029"/>
            <p:cNvPicPr>
              <a:picLocks noChangeAspect="1"/>
            </p:cNvPicPr>
            <p:nvPr/>
          </p:nvPicPr>
          <p:blipFill>
            <a:blip r:embed="rId7029">
                </a:blip>
            <a:srcRect/>
            <a:stretch>
              <a:fillRect/>
            </a:stretch>
          </p:blipFill>
          <p:spPr>
            <a:xfrm rot="0" flipV="0" flipH="0">
              <a:off x="17678400" y="5118100"/>
              <a:ext cx="3860800" cy="3860800"/>
            </a:xfrm>
            <a:prstGeom prst="rect">
              <a:avLst/>
            </a:prstGeom>
          </p:spPr>
        </p:pic>
        <p:pic>
          <p:nvPicPr>
            <p:cNvPr id="7030" name="image 7030"/>
            <p:cNvPicPr>
              <a:picLocks noChangeAspect="1"/>
            </p:cNvPicPr>
            <p:nvPr/>
          </p:nvPicPr>
          <p:blipFill>
            <a:blip r:embed="rId7030">
                </a:blip>
            <a:srcRect/>
            <a:stretch>
              <a:fillRect/>
            </a:stretch>
          </p:blipFill>
          <p:spPr>
            <a:xfrm rot="0" flipV="0" flipH="0">
              <a:off x="17741900" y="5181600"/>
              <a:ext cx="3378200" cy="3378200"/>
            </a:xfrm>
            <a:prstGeom prst="rect">
              <a:avLst/>
            </a:prstGeom>
          </p:spPr>
        </p:pic>
        <p:pic>
          <p:nvPicPr>
            <p:cNvPr id="7031" name="image 7031"/>
            <p:cNvPicPr>
              <a:picLocks noChangeAspect="1"/>
            </p:cNvPicPr>
            <p:nvPr/>
          </p:nvPicPr>
          <p:blipFill>
            <a:blip r:embed="rId7031">
                </a:blip>
            <a:srcRect/>
            <a:stretch>
              <a:fillRect/>
            </a:stretch>
          </p:blipFill>
          <p:spPr>
            <a:xfrm rot="0" flipV="0" flipH="0">
              <a:off x="17881600" y="5308600"/>
              <a:ext cx="3098800" cy="3124200"/>
            </a:xfrm>
            <a:prstGeom prst="rect">
              <a:avLst/>
            </a:prstGeom>
          </p:spPr>
        </p:pic>
        <p:pic>
          <p:nvPicPr>
            <p:cNvPr id="7032" name="image 7032"/>
            <p:cNvPicPr>
              <a:picLocks noChangeAspect="1"/>
            </p:cNvPicPr>
            <p:nvPr/>
          </p:nvPicPr>
          <p:blipFill>
            <a:blip r:embed="rId7032">
                </a:blip>
            <a:srcRect/>
            <a:stretch>
              <a:fillRect/>
            </a:stretch>
          </p:blipFill>
          <p:spPr>
            <a:xfrm rot="0" flipV="0" flipH="0">
              <a:off x="17881600" y="5308600"/>
              <a:ext cx="3098800" cy="3124200"/>
            </a:xfrm>
            <a:prstGeom prst="rect">
              <a:avLst/>
            </a:prstGeom>
          </p:spPr>
        </p:pic>
        <p:sp>
          <p:nvSpPr>
            <p:cNvPr id="7033" name="Object 7033"/>
            <p:cNvSpPr txBox="1"/>
            <p:nvPr/>
          </p:nvSpPr>
          <p:spPr>
            <a:xfrm>
              <a:off x="16533043" y="9053512"/>
              <a:ext cx="5804316" cy="6731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110000"/>
                </a:lnSpc>
              </a:pPr>
              <a:r>
                <a:rPr sz="4000" i="0" b="0" dirty="0" smtClean="0" lang="zh-CN">
                  <a:solidFill>
                    <a:srgbClr val="0949AB"/>
                  </a:solidFill>
                  <a:latin typeface="OPPOSans-B"/>
                  <a:ea typeface="OPPOSans-B"/>
                </a:rPr>
                <a:t>高定定  CIO</a:t>
              </a:r>
              <a:endParaRPr lang="zh-CN" altLang="en-US"/>
            </a:p>
          </p:txBody>
        </p:sp>
        <p:sp>
          <p:nvSpPr>
            <p:cNvPr id="7034" name="Object 7034"/>
            <p:cNvSpPr txBox="1"/>
            <p:nvPr/>
          </p:nvSpPr>
          <p:spPr>
            <a:xfrm>
              <a:off x="16584052" y="10046931"/>
              <a:ext cx="5702300" cy="15240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128333"/>
                </a:lnSpc>
              </a:pPr>
              <a:r>
                <a:rPr sz="2600" i="0" b="0" dirty="0" smtClean="0" lang="zh-CN">
                  <a:solidFill>
                    <a:srgbClr val="333333"/>
                  </a:solidFill>
                  <a:latin typeface="OPPOSans-R"/>
                  <a:ea typeface="OPPOSans-R"/>
                </a:rPr>
                <a:t>主要创办人，首席信息官。全面负责公司网站等信息系统及客户关系的策略规划与发展工作</a:t>
              </a:r>
              <a:endParaRPr lang="zh-CN" altLang="en-US"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7F7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1" name="image 801"/>
          <p:cNvPicPr>
            <a:picLocks noChangeAspect="1"/>
          </p:cNvPicPr>
          <p:nvPr/>
        </p:nvPicPr>
        <p:blipFill>
          <a:blip r:embed="rId801">
                </a:blip>
          <a:srcRect/>
          <a:stretch>
            <a:fillRect/>
          </a:stretch>
        </p:blipFill>
        <p:spPr>
          <a:xfrm rot="0" flipV="0" flipH="0">
            <a:off x="21882100" y="-38100"/>
            <a:ext cx="2070100" cy="2082800"/>
          </a:xfrm>
          <a:prstGeom prst="rect">
            <a:avLst/>
          </a:prstGeom>
        </p:spPr>
      </p:pic>
      <p:pic>
        <p:nvPicPr>
          <p:cNvPr id="802" name="image 802"/>
          <p:cNvPicPr>
            <a:picLocks noChangeAspect="1"/>
          </p:cNvPicPr>
          <p:nvPr/>
        </p:nvPicPr>
        <p:blipFill>
          <a:blip r:embed="rId802">
                </a:blip>
          <a:srcRect/>
          <a:stretch>
            <a:fillRect/>
          </a:stretch>
        </p:blipFill>
        <p:spPr>
          <a:xfrm rot="0" flipV="0" flipH="0">
            <a:off x="21882100" y="-38100"/>
            <a:ext cx="2070100" cy="2082800"/>
          </a:xfrm>
          <a:prstGeom prst="rect">
            <a:avLst/>
          </a:prstGeom>
        </p:spPr>
      </p:pic>
      <p:pic>
        <p:nvPicPr>
          <p:cNvPr id="803" name="image 803"/>
          <p:cNvPicPr>
            <a:picLocks noChangeAspect="1"/>
          </p:cNvPicPr>
          <p:nvPr/>
        </p:nvPicPr>
        <p:blipFill>
          <a:blip r:embed="rId803">
                </a:blip>
          <a:srcRect/>
          <a:stretch>
            <a:fillRect/>
          </a:stretch>
        </p:blipFill>
        <p:spPr>
          <a:xfrm rot="0" flipV="0" flipH="0">
            <a:off x="2298700" y="1219200"/>
            <a:ext cx="9258300" cy="11506200"/>
          </a:xfrm>
          <a:prstGeom prst="rect">
            <a:avLst/>
          </a:prstGeom>
        </p:spPr>
      </p:pic>
      <p:pic>
        <p:nvPicPr>
          <p:cNvPr id="804" name="image 804"/>
          <p:cNvPicPr>
            <a:picLocks noChangeAspect="1"/>
          </p:cNvPicPr>
          <p:nvPr/>
        </p:nvPicPr>
        <p:blipFill>
          <a:blip r:embed="rId804">
                </a:blip>
          <a:srcRect/>
          <a:stretch>
            <a:fillRect/>
          </a:stretch>
        </p:blipFill>
        <p:spPr>
          <a:xfrm rot="0" flipV="0" flipH="0">
            <a:off x="2552700" y="1473200"/>
            <a:ext cx="8674100" cy="10934700"/>
          </a:xfrm>
          <a:prstGeom prst="rect">
            <a:avLst/>
          </a:prstGeom>
        </p:spPr>
      </p:pic>
      <p:pic>
        <p:nvPicPr>
          <p:cNvPr id="805" name="image 805"/>
          <p:cNvPicPr>
            <a:picLocks noChangeAspect="1"/>
          </p:cNvPicPr>
          <p:nvPr/>
        </p:nvPicPr>
        <p:blipFill>
          <a:blip r:embed="rId805">
                </a:blip>
          <a:srcRect/>
          <a:stretch>
            <a:fillRect/>
          </a:stretch>
        </p:blipFill>
        <p:spPr>
          <a:xfrm rot="0" flipV="0" flipH="0">
            <a:off x="-266700" y="9131300"/>
            <a:ext cx="8534400" cy="4914900"/>
          </a:xfrm>
          <a:prstGeom prst="rect">
            <a:avLst/>
          </a:prstGeom>
        </p:spPr>
      </p:pic>
      <p:pic>
        <p:nvPicPr>
          <p:cNvPr id="806" name="image 806"/>
          <p:cNvPicPr>
            <a:picLocks noChangeAspect="1"/>
          </p:cNvPicPr>
          <p:nvPr/>
        </p:nvPicPr>
        <p:blipFill>
          <a:blip r:embed="rId806">
                </a:blip>
          <a:srcRect/>
          <a:stretch>
            <a:fillRect/>
          </a:stretch>
        </p:blipFill>
        <p:spPr>
          <a:xfrm rot="0" flipV="0" flipH="0">
            <a:off x="-25400" y="9372600"/>
            <a:ext cx="8039100" cy="4356100"/>
          </a:xfrm>
          <a:prstGeom prst="rect">
            <a:avLst/>
          </a:prstGeom>
        </p:spPr>
      </p:pic>
      <p:pic>
        <p:nvPicPr>
          <p:cNvPr id="807" name="image 807"/>
          <p:cNvPicPr>
            <a:picLocks noChangeAspect="1"/>
          </p:cNvPicPr>
          <p:nvPr/>
        </p:nvPicPr>
        <p:blipFill>
          <a:blip r:embed="rId807">
                </a:blip>
          <a:srcRect/>
          <a:stretch>
            <a:fillRect/>
          </a:stretch>
        </p:blipFill>
        <p:spPr>
          <a:xfrm rot="0" flipV="0" flipH="0">
            <a:off x="1905000" y="12395200"/>
            <a:ext cx="469900" cy="723900"/>
          </a:xfrm>
          <a:prstGeom prst="rect">
            <a:avLst/>
          </a:prstGeom>
        </p:spPr>
      </p:pic>
      <p:pic>
        <p:nvPicPr>
          <p:cNvPr id="808" name="image 808"/>
          <p:cNvPicPr>
            <a:picLocks noChangeAspect="1"/>
          </p:cNvPicPr>
          <p:nvPr/>
        </p:nvPicPr>
        <p:blipFill>
          <a:blip r:embed="rId808">
                </a:blip>
          <a:srcRect/>
          <a:stretch>
            <a:fillRect/>
          </a:stretch>
        </p:blipFill>
        <p:spPr>
          <a:xfrm rot="0" flipV="0" flipH="0">
            <a:off x="571500" y="10744200"/>
            <a:ext cx="838200" cy="838200"/>
          </a:xfrm>
          <a:prstGeom prst="rect">
            <a:avLst/>
          </a:prstGeom>
        </p:spPr>
      </p:pic>
      <p:pic>
        <p:nvPicPr>
          <p:cNvPr id="809" name="image 809"/>
          <p:cNvPicPr>
            <a:picLocks noChangeAspect="1"/>
          </p:cNvPicPr>
          <p:nvPr/>
        </p:nvPicPr>
        <p:blipFill>
          <a:blip r:embed="rId809">
                </a:blip>
          <a:srcRect/>
          <a:stretch>
            <a:fillRect/>
          </a:stretch>
        </p:blipFill>
        <p:spPr>
          <a:xfrm rot="0" flipV="0" flipH="0">
            <a:off x="18948400" y="-279400"/>
            <a:ext cx="5778500" cy="3568700"/>
          </a:xfrm>
          <a:prstGeom prst="rect">
            <a:avLst/>
          </a:prstGeom>
        </p:spPr>
      </p:pic>
      <p:pic>
        <p:nvPicPr>
          <p:cNvPr id="8010" name="image 8010"/>
          <p:cNvPicPr>
            <a:picLocks noChangeAspect="1"/>
          </p:cNvPicPr>
          <p:nvPr/>
        </p:nvPicPr>
        <p:blipFill>
          <a:blip r:embed="rId8010">
                </a:blip>
          <a:srcRect/>
          <a:stretch>
            <a:fillRect/>
          </a:stretch>
        </p:blipFill>
        <p:spPr>
          <a:xfrm rot="0" flipV="0" flipH="0">
            <a:off x="19151600" y="-25400"/>
            <a:ext cx="5257800" cy="3238500"/>
          </a:xfrm>
          <a:prstGeom prst="rect">
            <a:avLst/>
          </a:prstGeom>
        </p:spPr>
      </p:pic>
      <p:grpSp>
        <p:nvGrpSpPr>
          <p:cNvPr id="8011" name="组合 8011"/>
          <p:cNvGrpSpPr/>
          <p:nvPr/>
        </p:nvGrpSpPr>
        <p:grpSpPr>
          <a:xfrm>
            <a:off x="12166600" y="1600200"/>
            <a:ext cx="9671050" cy="3010849"/>
            <a:chOff x="12166600" y="1600200"/>
            <a:chExt cx="9671050" cy="3010849"/>
          </a:xfrm>
        </p:grpSpPr>
        <p:pic>
          <p:nvPicPr>
            <p:cNvPr id="8012" name="image 8012"/>
            <p:cNvPicPr>
              <a:picLocks noChangeAspect="1"/>
            </p:cNvPicPr>
            <p:nvPr/>
          </p:nvPicPr>
          <p:blipFill>
            <a:blip r:embed="rId8012">
                </a:blip>
            <a:srcRect/>
            <a:stretch>
              <a:fillRect/>
            </a:stretch>
          </p:blipFill>
          <p:spPr>
            <a:xfrm rot="0" flipV="0" flipH="0">
              <a:off x="12166600" y="1600200"/>
              <a:ext cx="2070100" cy="2082800"/>
            </a:xfrm>
            <a:prstGeom prst="rect">
              <a:avLst/>
            </a:prstGeom>
          </p:spPr>
        </p:pic>
        <p:sp>
          <p:nvSpPr>
            <p:cNvPr id="8013" name="Object 8013"/>
            <p:cNvSpPr txBox="1"/>
            <p:nvPr/>
          </p:nvSpPr>
          <p:spPr>
            <a:xfrm>
              <a:off x="13195300" y="2558653"/>
              <a:ext cx="7497163" cy="11684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10000"/>
                </a:lnSpc>
              </a:pPr>
              <a:r>
                <a:rPr sz="7000" i="0" b="0" dirty="0" smtClean="0" lang="zh-CN">
                  <a:solidFill>
                    <a:srgbClr val="0949AB"/>
                  </a:solidFill>
                  <a:latin typeface="OPPOSans-B"/>
                  <a:ea typeface="OPPOSans-B"/>
                </a:rPr>
                <a:t>优秀员工</a:t>
              </a:r>
              <a:endParaRPr lang="zh-CN" altLang="en-US"/>
            </a:p>
          </p:txBody>
        </p:sp>
        <p:sp>
          <p:nvSpPr>
            <p:cNvPr id="8014" name="Object 8014"/>
            <p:cNvSpPr txBox="1"/>
            <p:nvPr/>
          </p:nvSpPr>
          <p:spPr>
            <a:xfrm>
              <a:off x="13195300" y="3798249"/>
              <a:ext cx="8794750" cy="7366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10000"/>
                </a:lnSpc>
              </a:pPr>
              <a:r>
                <a:rPr sz="4400" i="0" b="0" dirty="0" smtClean="0" lang="zh-CN">
                  <a:solidFill>
                    <a:srgbClr val="0949AB"/>
                  </a:solidFill>
                  <a:latin typeface="OPPOSans-B"/>
                  <a:ea typeface="OPPOSans-B"/>
                </a:rPr>
                <a:t>EXCELLENT STAFF</a:t>
              </a:r>
              <a:endParaRPr lang="zh-CN" altLang="en-US"/>
            </a:p>
          </p:txBody>
        </p:sp>
      </p:grpSp>
      <p:grpSp>
        <p:nvGrpSpPr>
          <p:cNvPr id="8015" name="组合 8015"/>
          <p:cNvGrpSpPr/>
          <p:nvPr/>
        </p:nvGrpSpPr>
        <p:grpSpPr>
          <a:xfrm>
            <a:off x="12827000" y="9325173"/>
            <a:ext cx="10744824" cy="1482971"/>
            <a:chOff x="12827000" y="9325173"/>
            <a:chExt cx="10744824" cy="1482971"/>
          </a:xfrm>
        </p:grpSpPr>
        <p:sp>
          <p:nvSpPr>
            <p:cNvPr id="8016" name="Object 8016"/>
            <p:cNvSpPr txBox="1"/>
            <p:nvPr/>
          </p:nvSpPr>
          <p:spPr>
            <a:xfrm>
              <a:off x="13220700" y="9248973"/>
              <a:ext cx="7990590" cy="5080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10000"/>
                </a:lnSpc>
              </a:pPr>
              <a:r>
                <a:rPr sz="3000" i="0" b="0" dirty="0" smtClean="0" lang="zh-CN">
                  <a:solidFill>
                    <a:srgbClr val="111111"/>
                  </a:solidFill>
                  <a:latin typeface="OPPOSans-R"/>
                  <a:ea typeface="OPPOSans-R"/>
                </a:rPr>
                <a:t>座右铭：越努力，越幸运</a:t>
              </a:r>
              <a:endParaRPr lang="zh-CN" altLang="en-US"/>
            </a:p>
          </p:txBody>
        </p:sp>
        <p:pic>
          <p:nvPicPr>
            <p:cNvPr id="8017" name="image 8017"/>
            <p:cNvPicPr>
              <a:picLocks noChangeAspect="1"/>
            </p:cNvPicPr>
            <p:nvPr/>
          </p:nvPicPr>
          <p:blipFill>
            <a:blip r:embed="rId8017">
                </a:blip>
            <a:srcRect/>
            <a:stretch>
              <a:fillRect/>
            </a:stretch>
          </p:blipFill>
          <p:spPr>
            <a:xfrm rot="0" flipV="0" flipH="0">
              <a:off x="12827000" y="9436100"/>
              <a:ext cx="279400" cy="266700"/>
            </a:xfrm>
            <a:prstGeom prst="rect">
              <a:avLst/>
            </a:prstGeom>
          </p:spPr>
        </p:pic>
        <p:sp>
          <p:nvSpPr>
            <p:cNvPr id="8018" name="Object 8018"/>
            <p:cNvSpPr txBox="1"/>
            <p:nvPr/>
          </p:nvSpPr>
          <p:spPr>
            <a:xfrm>
              <a:off x="13233400" y="10198544"/>
              <a:ext cx="10490824" cy="5334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16666"/>
                </a:lnSpc>
              </a:pPr>
              <a:r>
                <a:rPr sz="3000" i="0" b="0" dirty="0" smtClean="0" lang="zh-CN">
                  <a:solidFill>
                    <a:srgbClr val="111111"/>
                  </a:solidFill>
                  <a:latin typeface="OPPOSans-R"/>
                  <a:ea typeface="OPPOSans-R"/>
                </a:rPr>
                <a:t>运营岗位，写出数篇10w＋文章，引流超过300w＋ </a:t>
              </a:r>
              <a:endParaRPr lang="zh-CN" altLang="en-US"/>
            </a:p>
          </p:txBody>
        </p:sp>
        <p:pic>
          <p:nvPicPr>
            <p:cNvPr id="8019" name="image 8019"/>
            <p:cNvPicPr>
              <a:picLocks noChangeAspect="1"/>
            </p:cNvPicPr>
            <p:nvPr/>
          </p:nvPicPr>
          <p:blipFill>
            <a:blip r:embed="rId8019">
                </a:blip>
            <a:srcRect/>
            <a:stretch>
              <a:fillRect/>
            </a:stretch>
          </p:blipFill>
          <p:spPr>
            <a:xfrm rot="0" flipV="0" flipH="0">
              <a:off x="12827000" y="10401300"/>
              <a:ext cx="279400" cy="279400"/>
            </a:xfrm>
            <a:prstGeom prst="rect">
              <a:avLst/>
            </a:prstGeom>
          </p:spPr>
        </p:pic>
      </p:grpSp>
      <p:grpSp>
        <p:nvGrpSpPr>
          <p:cNvPr id="8020" name="组合 8020"/>
          <p:cNvGrpSpPr/>
          <p:nvPr/>
        </p:nvGrpSpPr>
        <p:grpSpPr>
          <a:xfrm>
            <a:off x="12827000" y="6846786"/>
            <a:ext cx="6803244" cy="1738413"/>
            <a:chOff x="12827000" y="6846786"/>
            <a:chExt cx="6803244" cy="1738413"/>
          </a:xfrm>
        </p:grpSpPr>
        <p:sp>
          <p:nvSpPr>
            <p:cNvPr id="8021" name="Object 8021"/>
            <p:cNvSpPr txBox="1"/>
            <p:nvPr/>
          </p:nvSpPr>
          <p:spPr>
            <a:xfrm>
              <a:off x="13195300" y="6770586"/>
              <a:ext cx="5671486" cy="8382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10000"/>
                </a:lnSpc>
              </a:pPr>
              <a:r>
                <a:rPr sz="5000" i="0" b="0" dirty="0" smtClean="0" lang="zh-CN">
                  <a:solidFill>
                    <a:srgbClr val="0949AB"/>
                  </a:solidFill>
                  <a:latin typeface="OPPOSans-B"/>
                  <a:ea typeface="OPPOSans-B"/>
                </a:rPr>
                <a:t>高晓晓</a:t>
              </a:r>
              <a:endParaRPr lang="zh-CN" altLang="en-US"/>
            </a:p>
          </p:txBody>
        </p:sp>
        <p:pic>
          <p:nvPicPr>
            <p:cNvPr id="8022" name="image 8022"/>
            <p:cNvPicPr>
              <a:picLocks noChangeAspect="1"/>
            </p:cNvPicPr>
            <p:nvPr/>
          </p:nvPicPr>
          <p:blipFill>
            <a:blip r:embed="rId8022">
                </a:blip>
            <a:srcRect/>
            <a:stretch>
              <a:fillRect/>
            </a:stretch>
          </p:blipFill>
          <p:spPr>
            <a:xfrm rot="0" flipV="0" flipH="0">
              <a:off x="12827000" y="7823200"/>
              <a:ext cx="4965700" cy="762000"/>
            </a:xfrm>
            <a:prstGeom prst="rect">
              <a:avLst/>
            </a:prstGeom>
          </p:spPr>
        </p:pic>
        <p:sp>
          <p:nvSpPr>
            <p:cNvPr id="8023" name="Object 8023"/>
            <p:cNvSpPr txBox="1"/>
            <p:nvPr/>
          </p:nvSpPr>
          <p:spPr>
            <a:xfrm>
              <a:off x="13195300" y="7880548"/>
              <a:ext cx="6587344" cy="5080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10000"/>
                </a:lnSpc>
              </a:pPr>
              <a:r>
                <a:rPr sz="3000" i="0" b="0" dirty="0" smtClean="0" lang="zh-CN">
                  <a:solidFill>
                    <a:srgbClr val="FFFFFF"/>
                  </a:solidFill>
                  <a:latin typeface="OPPOSans-M"/>
                  <a:ea typeface="OPPOSans-M"/>
                </a:rPr>
                <a:t>稿定设计2019优秀员工</a:t>
              </a:r>
              <a:endParaRPr lang="zh-CN" altLang="en-US"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7F7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1" name="image 901"/>
          <p:cNvPicPr>
            <a:picLocks noChangeAspect="1"/>
          </p:cNvPicPr>
          <p:nvPr/>
        </p:nvPicPr>
        <p:blipFill>
          <a:blip r:embed="rId901">
                </a:blip>
          <a:srcRect/>
          <a:stretch>
            <a:fillRect/>
          </a:stretch>
        </p:blipFill>
        <p:spPr>
          <a:xfrm rot="0" flipV="0" flipH="0">
            <a:off x="3708400" y="1955800"/>
            <a:ext cx="2070100" cy="2082800"/>
          </a:xfrm>
          <a:prstGeom prst="rect">
            <a:avLst/>
          </a:prstGeom>
        </p:spPr>
      </p:pic>
      <p:pic>
        <p:nvPicPr>
          <p:cNvPr id="902" name="image 902"/>
          <p:cNvPicPr>
            <a:picLocks noChangeAspect="1"/>
          </p:cNvPicPr>
          <p:nvPr/>
        </p:nvPicPr>
        <p:blipFill>
          <a:blip r:embed="rId902">
                </a:blip>
          <a:srcRect/>
          <a:stretch>
            <a:fillRect/>
          </a:stretch>
        </p:blipFill>
        <p:spPr>
          <a:xfrm rot="0" flipV="0" flipH="0">
            <a:off x="13690600" y="12204700"/>
            <a:ext cx="2070100" cy="2082800"/>
          </a:xfrm>
          <a:prstGeom prst="rect">
            <a:avLst/>
          </a:prstGeom>
        </p:spPr>
      </p:pic>
      <p:pic>
        <p:nvPicPr>
          <p:cNvPr id="903" name="image 903"/>
          <p:cNvPicPr>
            <a:picLocks noChangeAspect="1"/>
          </p:cNvPicPr>
          <p:nvPr/>
        </p:nvPicPr>
        <p:blipFill>
          <a:blip r:embed="rId903">
                </a:blip>
          <a:srcRect/>
          <a:stretch>
            <a:fillRect/>
          </a:stretch>
        </p:blipFill>
        <p:spPr>
          <a:xfrm rot="0" flipV="0" flipH="0">
            <a:off x="-279400" y="-292100"/>
            <a:ext cx="9182100" cy="6527800"/>
          </a:xfrm>
          <a:prstGeom prst="rect">
            <a:avLst/>
          </a:prstGeom>
        </p:spPr>
      </p:pic>
      <p:pic>
        <p:nvPicPr>
          <p:cNvPr id="904" name="image 904"/>
          <p:cNvPicPr>
            <a:picLocks noChangeAspect="1"/>
          </p:cNvPicPr>
          <p:nvPr/>
        </p:nvPicPr>
        <p:blipFill>
          <a:blip r:embed="rId904">
                </a:blip>
          <a:srcRect/>
          <a:stretch>
            <a:fillRect/>
          </a:stretch>
        </p:blipFill>
        <p:spPr>
          <a:xfrm rot="0" flipV="0" flipH="0">
            <a:off x="-25400" y="-38100"/>
            <a:ext cx="9093200" cy="6083300"/>
          </a:xfrm>
          <a:prstGeom prst="rect">
            <a:avLst/>
          </a:prstGeom>
        </p:spPr>
      </p:pic>
      <p:pic>
        <p:nvPicPr>
          <p:cNvPr id="905" name="image 905"/>
          <p:cNvPicPr>
            <a:picLocks noChangeAspect="1"/>
          </p:cNvPicPr>
          <p:nvPr/>
        </p:nvPicPr>
        <p:blipFill>
          <a:blip r:embed="rId905">
                </a:blip>
          <a:srcRect/>
          <a:stretch>
            <a:fillRect/>
          </a:stretch>
        </p:blipFill>
        <p:spPr>
          <a:xfrm rot="0" flipV="0" flipH="0">
            <a:off x="1828800" y="4927600"/>
            <a:ext cx="850900" cy="838200"/>
          </a:xfrm>
          <a:prstGeom prst="rect">
            <a:avLst/>
          </a:prstGeom>
        </p:spPr>
      </p:pic>
      <p:pic>
        <p:nvPicPr>
          <p:cNvPr id="906" name="image 906"/>
          <p:cNvPicPr>
            <a:picLocks noChangeAspect="1"/>
          </p:cNvPicPr>
          <p:nvPr/>
        </p:nvPicPr>
        <p:blipFill>
          <a:blip r:embed="rId906">
                </a:blip>
          <a:srcRect/>
          <a:stretch>
            <a:fillRect/>
          </a:stretch>
        </p:blipFill>
        <p:spPr>
          <a:xfrm rot="0" flipV="0" flipH="0">
            <a:off x="1193800" y="2413000"/>
            <a:ext cx="469900" cy="723900"/>
          </a:xfrm>
          <a:prstGeom prst="rect">
            <a:avLst/>
          </a:prstGeom>
        </p:spPr>
      </p:pic>
      <p:pic>
        <p:nvPicPr>
          <p:cNvPr id="907" name="image 907"/>
          <p:cNvPicPr>
            <a:picLocks noChangeAspect="1"/>
          </p:cNvPicPr>
          <p:nvPr/>
        </p:nvPicPr>
        <p:blipFill>
          <a:blip r:embed="rId907">
                </a:blip>
          <a:srcRect/>
          <a:stretch>
            <a:fillRect/>
          </a:stretch>
        </p:blipFill>
        <p:spPr>
          <a:xfrm rot="0" flipV="0" flipH="0">
            <a:off x="14262100" y="7772400"/>
            <a:ext cx="10464800" cy="6273800"/>
          </a:xfrm>
          <a:prstGeom prst="rect">
            <a:avLst/>
          </a:prstGeom>
        </p:spPr>
      </p:pic>
      <p:pic>
        <p:nvPicPr>
          <p:cNvPr id="908" name="image 908"/>
          <p:cNvPicPr>
            <a:picLocks noChangeAspect="1"/>
          </p:cNvPicPr>
          <p:nvPr/>
        </p:nvPicPr>
        <p:blipFill>
          <a:blip r:embed="rId908">
                </a:blip>
          <a:srcRect/>
          <a:stretch>
            <a:fillRect/>
          </a:stretch>
        </p:blipFill>
        <p:spPr>
          <a:xfrm rot="0" flipV="0" flipH="0">
            <a:off x="14478000" y="7620000"/>
            <a:ext cx="9931400" cy="6108700"/>
          </a:xfrm>
          <a:prstGeom prst="rect">
            <a:avLst/>
          </a:prstGeom>
        </p:spPr>
      </p:pic>
      <p:pic>
        <p:nvPicPr>
          <p:cNvPr id="909" name="image 909"/>
          <p:cNvPicPr>
            <a:picLocks noChangeAspect="1"/>
          </p:cNvPicPr>
          <p:nvPr/>
        </p:nvPicPr>
        <p:blipFill>
          <a:blip r:embed="rId909">
                </a:blip>
          <a:srcRect/>
          <a:stretch>
            <a:fillRect/>
          </a:stretch>
        </p:blipFill>
        <p:spPr>
          <a:xfrm rot="0" flipV="0" flipH="0">
            <a:off x="22225000" y="10236200"/>
            <a:ext cx="850900" cy="838200"/>
          </a:xfrm>
          <a:prstGeom prst="rect">
            <a:avLst/>
          </a:prstGeom>
        </p:spPr>
      </p:pic>
      <p:pic>
        <p:nvPicPr>
          <p:cNvPr id="9010" name="image 9010"/>
          <p:cNvPicPr>
            <a:picLocks noChangeAspect="1"/>
          </p:cNvPicPr>
          <p:nvPr/>
        </p:nvPicPr>
        <p:blipFill>
          <a:blip r:embed="rId9010">
                </a:blip>
          <a:srcRect/>
          <a:stretch>
            <a:fillRect/>
          </a:stretch>
        </p:blipFill>
        <p:spPr>
          <a:xfrm rot="0" flipV="0" flipH="0">
            <a:off x="21818600" y="12255500"/>
            <a:ext cx="469900" cy="723900"/>
          </a:xfrm>
          <a:prstGeom prst="rect">
            <a:avLst/>
          </a:prstGeom>
        </p:spPr>
      </p:pic>
      <p:grpSp>
        <p:nvGrpSpPr>
          <p:cNvPr id="9011" name="组合 9011"/>
          <p:cNvGrpSpPr/>
          <p:nvPr/>
        </p:nvGrpSpPr>
        <p:grpSpPr>
          <a:xfrm>
            <a:off x="6579953" y="2842162"/>
            <a:ext cx="11224093" cy="7172625"/>
            <a:chOff x="6579953" y="2842162"/>
            <a:chExt cx="11224093" cy="7172625"/>
          </a:xfrm>
        </p:grpSpPr>
        <p:sp>
          <p:nvSpPr>
            <p:cNvPr id="9012" name="Object 9012"/>
            <p:cNvSpPr txBox="1"/>
            <p:nvPr/>
          </p:nvSpPr>
          <p:spPr>
            <a:xfrm>
              <a:off x="7266794" y="2765962"/>
              <a:ext cx="9850411" cy="26797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110000"/>
                </a:lnSpc>
              </a:pPr>
              <a:r>
                <a:rPr sz="16000" i="0" b="0" dirty="0" smtClean="0" lang="zh-CN">
                  <a:solidFill>
                    <a:srgbClr val="0949AB"/>
                  </a:solidFill>
                  <a:latin typeface="OPPOSans-B"/>
                  <a:ea typeface="OPPOSans-B"/>
                </a:rPr>
                <a:t>03</a:t>
              </a:r>
              <a:endParaRPr lang="zh-CN" altLang="en-US"/>
            </a:p>
          </p:txBody>
        </p:sp>
        <p:sp>
          <p:nvSpPr>
            <p:cNvPr id="9013" name="Object 9013"/>
            <p:cNvSpPr txBox="1"/>
            <p:nvPr/>
          </p:nvSpPr>
          <p:spPr>
            <a:xfrm>
              <a:off x="6579953" y="5579239"/>
              <a:ext cx="11224093" cy="15113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110000"/>
                </a:lnSpc>
              </a:pPr>
              <a:r>
                <a:rPr sz="9000" i="0" b="0" dirty="0" smtClean="0" lang="zh-CN">
                  <a:solidFill>
                    <a:srgbClr val="111111"/>
                  </a:solidFill>
                  <a:latin typeface="OPPOSans-M"/>
                  <a:ea typeface="OPPOSans-M"/>
                </a:rPr>
                <a:t>管理制度</a:t>
              </a:r>
              <a:endParaRPr lang="zh-CN" altLang="en-US"/>
            </a:p>
          </p:txBody>
        </p:sp>
        <p:sp>
          <p:nvSpPr>
            <p:cNvPr id="9014" name="Object 9014"/>
            <p:cNvSpPr txBox="1"/>
            <p:nvPr/>
          </p:nvSpPr>
          <p:spPr>
            <a:xfrm>
              <a:off x="8052945" y="7224117"/>
              <a:ext cx="8278109" cy="4699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110000"/>
                </a:lnSpc>
              </a:pPr>
              <a:r>
                <a:rPr sz="2800" i="0" b="0" dirty="0" smtClean="0" lang="zh-CN">
                  <a:solidFill>
                    <a:srgbClr val="111111"/>
                  </a:solidFill>
                  <a:latin typeface="OPPOSans-R"/>
                  <a:ea typeface="OPPOSans-R"/>
                </a:rPr>
                <a:t>MANAGEMENT SYSTEM</a:t>
              </a:r>
              <a:endParaRPr lang="zh-CN" altLang="en-US"/>
            </a:p>
          </p:txBody>
        </p:sp>
        <p:sp>
          <p:nvSpPr>
            <p:cNvPr id="9015" name="Object 9015"/>
            <p:cNvSpPr txBox="1"/>
            <p:nvPr/>
          </p:nvSpPr>
          <p:spPr>
            <a:xfrm>
              <a:off x="7975600" y="8871788"/>
              <a:ext cx="8432800" cy="10668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125000"/>
                </a:lnSpc>
              </a:pPr>
              <a:r>
                <a:rPr sz="2800" i="0" b="0" dirty="0" smtClean="0" lang="zh-CN">
                  <a:solidFill>
                    <a:srgbClr val="999999"/>
                  </a:solidFill>
                  <a:latin typeface="OPPOSans-R"/>
                  <a:ea typeface="OPPOSans-R"/>
                </a:rPr>
                <a:t>我们采取OKR目标管理体系，还有诸多福利激励你努力工作，我们坚持劳逸结合的工作方式</a:t>
              </a:r>
              <a:endParaRPr lang="zh-CN" altLang="en-US"/>
            </a:p>
          </p:txBody>
        </p:sp>
        <p:pic>
          <p:nvPicPr>
            <p:cNvPr id="9016" name="image 9016"/>
            <p:cNvPicPr>
              <a:picLocks noChangeAspect="1"/>
            </p:cNvPicPr>
            <p:nvPr/>
          </p:nvPicPr>
          <p:blipFill>
            <a:blip r:embed="rId9016">
                </a:blip>
            <a:srcRect/>
            <a:stretch>
              <a:fillRect/>
            </a:stretch>
          </p:blipFill>
          <p:spPr>
            <a:xfrm rot="0" flipV="0" flipH="0">
              <a:off x="11207750" y="8356600"/>
              <a:ext cx="1968500" cy="1524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</PresentationFormat>
  <Paragraphs>0</Paragraphs>
  <Slides>1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Office Theme</vt:lpstr>
      <vt:lpstr>Slide 1</vt:lpstr>
    </vt:vector>
  </TitlesOfParts>
  <Company>稿定设计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稿定设计 ppt</dc:title>
  <dc:subject>www.gaoding.com</dc:subject>
  <dc:creator>稿定设计</dc:creator>
  <cp:lastModifiedBy>稿定设计</cp:lastModifiedBy>
  <cp:revision>1</cp:revision>
  <dcterms:created xsi:type="dcterms:W3CDTF">2020-12-02T14:51:13.440Z</dcterms:created>
  <dcterms:modified xsi:type="dcterms:W3CDTF">2020-12-02T14:51:13.440Z</dcterms:modified>
</cp:coreProperties>
</file>